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7"/>
  </p:sldMasterIdLst>
  <p:notesMasterIdLst>
    <p:notesMasterId r:id="rId154"/>
  </p:notesMasterIdLst>
  <p:sldIdLst>
    <p:sldId id="256" r:id="rId28"/>
    <p:sldId id="549" r:id="rId29"/>
    <p:sldId id="257" r:id="rId30"/>
    <p:sldId id="353" r:id="rId31"/>
    <p:sldId id="258" r:id="rId32"/>
    <p:sldId id="262" r:id="rId33"/>
    <p:sldId id="264" r:id="rId34"/>
    <p:sldId id="550" r:id="rId35"/>
    <p:sldId id="362" r:id="rId36"/>
    <p:sldId id="551" r:id="rId37"/>
    <p:sldId id="346" r:id="rId38"/>
    <p:sldId id="366" r:id="rId39"/>
    <p:sldId id="548" r:id="rId40"/>
    <p:sldId id="367" r:id="rId41"/>
    <p:sldId id="368" r:id="rId42"/>
    <p:sldId id="552" r:id="rId43"/>
    <p:sldId id="393" r:id="rId44"/>
    <p:sldId id="260" r:id="rId45"/>
    <p:sldId id="261" r:id="rId46"/>
    <p:sldId id="327" r:id="rId47"/>
    <p:sldId id="394" r:id="rId48"/>
    <p:sldId id="395" r:id="rId49"/>
    <p:sldId id="396" r:id="rId50"/>
    <p:sldId id="397" r:id="rId51"/>
    <p:sldId id="398" r:id="rId52"/>
    <p:sldId id="400" r:id="rId53"/>
    <p:sldId id="401" r:id="rId54"/>
    <p:sldId id="402" r:id="rId55"/>
    <p:sldId id="403" r:id="rId56"/>
    <p:sldId id="405" r:id="rId57"/>
    <p:sldId id="406" r:id="rId58"/>
    <p:sldId id="407" r:id="rId59"/>
    <p:sldId id="408" r:id="rId60"/>
    <p:sldId id="409" r:id="rId61"/>
    <p:sldId id="410" r:id="rId62"/>
    <p:sldId id="412" r:id="rId63"/>
    <p:sldId id="413" r:id="rId64"/>
    <p:sldId id="414" r:id="rId65"/>
    <p:sldId id="415" r:id="rId66"/>
    <p:sldId id="416" r:id="rId67"/>
    <p:sldId id="417" r:id="rId68"/>
    <p:sldId id="418" r:id="rId69"/>
    <p:sldId id="267" r:id="rId70"/>
    <p:sldId id="442" r:id="rId71"/>
    <p:sldId id="337" r:id="rId72"/>
    <p:sldId id="428" r:id="rId73"/>
    <p:sldId id="340" r:id="rId74"/>
    <p:sldId id="305" r:id="rId75"/>
    <p:sldId id="265" r:id="rId76"/>
    <p:sldId id="443" r:id="rId77"/>
    <p:sldId id="444" r:id="rId78"/>
    <p:sldId id="445" r:id="rId79"/>
    <p:sldId id="389" r:id="rId80"/>
    <p:sldId id="266" r:id="rId81"/>
    <p:sldId id="300" r:id="rId82"/>
    <p:sldId id="301" r:id="rId83"/>
    <p:sldId id="448" r:id="rId84"/>
    <p:sldId id="302" r:id="rId85"/>
    <p:sldId id="390" r:id="rId86"/>
    <p:sldId id="391" r:id="rId87"/>
    <p:sldId id="364" r:id="rId88"/>
    <p:sldId id="452" r:id="rId89"/>
    <p:sldId id="453" r:id="rId90"/>
    <p:sldId id="447" r:id="rId91"/>
    <p:sldId id="363" r:id="rId92"/>
    <p:sldId id="449" r:id="rId93"/>
    <p:sldId id="450" r:id="rId94"/>
    <p:sldId id="451" r:id="rId95"/>
    <p:sldId id="454" r:id="rId96"/>
    <p:sldId id="455" r:id="rId97"/>
    <p:sldId id="456" r:id="rId98"/>
    <p:sldId id="457" r:id="rId99"/>
    <p:sldId id="538" r:id="rId100"/>
    <p:sldId id="458" r:id="rId101"/>
    <p:sldId id="459" r:id="rId102"/>
    <p:sldId id="460" r:id="rId103"/>
    <p:sldId id="431" r:id="rId104"/>
    <p:sldId id="432" r:id="rId105"/>
    <p:sldId id="463" r:id="rId106"/>
    <p:sldId id="464" r:id="rId107"/>
    <p:sldId id="468" r:id="rId108"/>
    <p:sldId id="465" r:id="rId109"/>
    <p:sldId id="469" r:id="rId110"/>
    <p:sldId id="467" r:id="rId111"/>
    <p:sldId id="471" r:id="rId112"/>
    <p:sldId id="472" r:id="rId113"/>
    <p:sldId id="473" r:id="rId114"/>
    <p:sldId id="474" r:id="rId115"/>
    <p:sldId id="478" r:id="rId116"/>
    <p:sldId id="479" r:id="rId117"/>
    <p:sldId id="484" r:id="rId118"/>
    <p:sldId id="489" r:id="rId119"/>
    <p:sldId id="490" r:id="rId120"/>
    <p:sldId id="491" r:id="rId121"/>
    <p:sldId id="492" r:id="rId122"/>
    <p:sldId id="493" r:id="rId123"/>
    <p:sldId id="494" r:id="rId124"/>
    <p:sldId id="496" r:id="rId125"/>
    <p:sldId id="499" r:id="rId126"/>
    <p:sldId id="498" r:id="rId127"/>
    <p:sldId id="500" r:id="rId128"/>
    <p:sldId id="501" r:id="rId129"/>
    <p:sldId id="504" r:id="rId130"/>
    <p:sldId id="505" r:id="rId131"/>
    <p:sldId id="506" r:id="rId132"/>
    <p:sldId id="507" r:id="rId133"/>
    <p:sldId id="508" r:id="rId134"/>
    <p:sldId id="509" r:id="rId135"/>
    <p:sldId id="510" r:id="rId136"/>
    <p:sldId id="511" r:id="rId137"/>
    <p:sldId id="512" r:id="rId138"/>
    <p:sldId id="513" r:id="rId139"/>
    <p:sldId id="525" r:id="rId140"/>
    <p:sldId id="527" r:id="rId141"/>
    <p:sldId id="528" r:id="rId142"/>
    <p:sldId id="529" r:id="rId143"/>
    <p:sldId id="533" r:id="rId144"/>
    <p:sldId id="534" r:id="rId145"/>
    <p:sldId id="541" r:id="rId146"/>
    <p:sldId id="278" r:id="rId147"/>
    <p:sldId id="328" r:id="rId148"/>
    <p:sldId id="329" r:id="rId149"/>
    <p:sldId id="330" r:id="rId150"/>
    <p:sldId id="331" r:id="rId151"/>
    <p:sldId id="332" r:id="rId152"/>
    <p:sldId id="333" r:id="rId153"/>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guide id="3" pos="215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84" autoAdjust="0"/>
    <p:restoredTop sz="94660"/>
  </p:normalViewPr>
  <p:slideViewPr>
    <p:cSldViewPr>
      <p:cViewPr varScale="1">
        <p:scale>
          <a:sx n="55" d="100"/>
          <a:sy n="55" d="100"/>
        </p:scale>
        <p:origin x="53" y="610"/>
      </p:cViewPr>
      <p:guideLst>
        <p:guide orient="horz" pos="2880"/>
        <p:guide pos="2160"/>
        <p:guide pos="215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90.xml"/><Relationship Id="rId21" Type="http://schemas.openxmlformats.org/officeDocument/2006/relationships/customXml" Target="../customXml/item21.xml"/><Relationship Id="rId42" Type="http://schemas.openxmlformats.org/officeDocument/2006/relationships/slide" Target="slides/slide15.xml"/><Relationship Id="rId63" Type="http://schemas.openxmlformats.org/officeDocument/2006/relationships/slide" Target="slides/slide36.xml"/><Relationship Id="rId84" Type="http://schemas.openxmlformats.org/officeDocument/2006/relationships/slide" Target="slides/slide57.xml"/><Relationship Id="rId138" Type="http://schemas.openxmlformats.org/officeDocument/2006/relationships/slide" Target="slides/slide111.xml"/><Relationship Id="rId159" Type="http://schemas.openxmlformats.org/officeDocument/2006/relationships/tableStyles" Target="tableStyles.xml"/><Relationship Id="rId107" Type="http://schemas.openxmlformats.org/officeDocument/2006/relationships/slide" Target="slides/slide80.xml"/><Relationship Id="rId11" Type="http://schemas.openxmlformats.org/officeDocument/2006/relationships/customXml" Target="../customXml/item11.xml"/><Relationship Id="rId32" Type="http://schemas.openxmlformats.org/officeDocument/2006/relationships/slide" Target="slides/slide5.xml"/><Relationship Id="rId53" Type="http://schemas.openxmlformats.org/officeDocument/2006/relationships/slide" Target="slides/slide26.xml"/><Relationship Id="rId74" Type="http://schemas.openxmlformats.org/officeDocument/2006/relationships/slide" Target="slides/slide47.xml"/><Relationship Id="rId128" Type="http://schemas.openxmlformats.org/officeDocument/2006/relationships/slide" Target="slides/slide101.xml"/><Relationship Id="rId149" Type="http://schemas.openxmlformats.org/officeDocument/2006/relationships/slide" Target="slides/slide122.xml"/><Relationship Id="rId5" Type="http://schemas.openxmlformats.org/officeDocument/2006/relationships/customXml" Target="../customXml/item5.xml"/><Relationship Id="rId95" Type="http://schemas.openxmlformats.org/officeDocument/2006/relationships/slide" Target="slides/slide68.xml"/><Relationship Id="rId22" Type="http://schemas.openxmlformats.org/officeDocument/2006/relationships/customXml" Target="../customXml/item22.xml"/><Relationship Id="rId43" Type="http://schemas.openxmlformats.org/officeDocument/2006/relationships/slide" Target="slides/slide16.xml"/><Relationship Id="rId64" Type="http://schemas.openxmlformats.org/officeDocument/2006/relationships/slide" Target="slides/slide37.xml"/><Relationship Id="rId118" Type="http://schemas.openxmlformats.org/officeDocument/2006/relationships/slide" Target="slides/slide91.xml"/><Relationship Id="rId139" Type="http://schemas.openxmlformats.org/officeDocument/2006/relationships/slide" Target="slides/slide112.xml"/><Relationship Id="rId80" Type="http://schemas.openxmlformats.org/officeDocument/2006/relationships/slide" Target="slides/slide53.xml"/><Relationship Id="rId85" Type="http://schemas.openxmlformats.org/officeDocument/2006/relationships/slide" Target="slides/slide58.xml"/><Relationship Id="rId150" Type="http://schemas.openxmlformats.org/officeDocument/2006/relationships/slide" Target="slides/slide123.xml"/><Relationship Id="rId155" Type="http://schemas.openxmlformats.org/officeDocument/2006/relationships/commentAuthors" Target="commentAuthors.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slide" Target="slides/slide6.xml"/><Relationship Id="rId38" Type="http://schemas.openxmlformats.org/officeDocument/2006/relationships/slide" Target="slides/slide11.xml"/><Relationship Id="rId59" Type="http://schemas.openxmlformats.org/officeDocument/2006/relationships/slide" Target="slides/slide32.xml"/><Relationship Id="rId103" Type="http://schemas.openxmlformats.org/officeDocument/2006/relationships/slide" Target="slides/slide76.xml"/><Relationship Id="rId108" Type="http://schemas.openxmlformats.org/officeDocument/2006/relationships/slide" Target="slides/slide81.xml"/><Relationship Id="rId124" Type="http://schemas.openxmlformats.org/officeDocument/2006/relationships/slide" Target="slides/slide97.xml"/><Relationship Id="rId129" Type="http://schemas.openxmlformats.org/officeDocument/2006/relationships/slide" Target="slides/slide102.xml"/><Relationship Id="rId54" Type="http://schemas.openxmlformats.org/officeDocument/2006/relationships/slide" Target="slides/slide27.xml"/><Relationship Id="rId70" Type="http://schemas.openxmlformats.org/officeDocument/2006/relationships/slide" Target="slides/slide43.xml"/><Relationship Id="rId75" Type="http://schemas.openxmlformats.org/officeDocument/2006/relationships/slide" Target="slides/slide48.xml"/><Relationship Id="rId91" Type="http://schemas.openxmlformats.org/officeDocument/2006/relationships/slide" Target="slides/slide64.xml"/><Relationship Id="rId96" Type="http://schemas.openxmlformats.org/officeDocument/2006/relationships/slide" Target="slides/slide69.xml"/><Relationship Id="rId140" Type="http://schemas.openxmlformats.org/officeDocument/2006/relationships/slide" Target="slides/slide113.xml"/><Relationship Id="rId145" Type="http://schemas.openxmlformats.org/officeDocument/2006/relationships/slide" Target="slides/slide118.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customXml" Target="../customXml/item23.xml"/><Relationship Id="rId28" Type="http://schemas.openxmlformats.org/officeDocument/2006/relationships/slide" Target="slides/slide1.xml"/><Relationship Id="rId49" Type="http://schemas.openxmlformats.org/officeDocument/2006/relationships/slide" Target="slides/slide22.xml"/><Relationship Id="rId114" Type="http://schemas.openxmlformats.org/officeDocument/2006/relationships/slide" Target="slides/slide87.xml"/><Relationship Id="rId119" Type="http://schemas.openxmlformats.org/officeDocument/2006/relationships/slide" Target="slides/slide92.xml"/><Relationship Id="rId44" Type="http://schemas.openxmlformats.org/officeDocument/2006/relationships/slide" Target="slides/slide17.xml"/><Relationship Id="rId60" Type="http://schemas.openxmlformats.org/officeDocument/2006/relationships/slide" Target="slides/slide33.xml"/><Relationship Id="rId65" Type="http://schemas.openxmlformats.org/officeDocument/2006/relationships/slide" Target="slides/slide38.xml"/><Relationship Id="rId81" Type="http://schemas.openxmlformats.org/officeDocument/2006/relationships/slide" Target="slides/slide54.xml"/><Relationship Id="rId86" Type="http://schemas.openxmlformats.org/officeDocument/2006/relationships/slide" Target="slides/slide59.xml"/><Relationship Id="rId130" Type="http://schemas.openxmlformats.org/officeDocument/2006/relationships/slide" Target="slides/slide103.xml"/><Relationship Id="rId135" Type="http://schemas.openxmlformats.org/officeDocument/2006/relationships/slide" Target="slides/slide108.xml"/><Relationship Id="rId151" Type="http://schemas.openxmlformats.org/officeDocument/2006/relationships/slide" Target="slides/slide124.xml"/><Relationship Id="rId156" Type="http://schemas.openxmlformats.org/officeDocument/2006/relationships/presProps" Target="presProps.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12.xml"/><Relationship Id="rId109" Type="http://schemas.openxmlformats.org/officeDocument/2006/relationships/slide" Target="slides/slide82.xml"/><Relationship Id="rId34" Type="http://schemas.openxmlformats.org/officeDocument/2006/relationships/slide" Target="slides/slide7.xml"/><Relationship Id="rId50" Type="http://schemas.openxmlformats.org/officeDocument/2006/relationships/slide" Target="slides/slide23.xml"/><Relationship Id="rId55" Type="http://schemas.openxmlformats.org/officeDocument/2006/relationships/slide" Target="slides/slide28.xml"/><Relationship Id="rId76" Type="http://schemas.openxmlformats.org/officeDocument/2006/relationships/slide" Target="slides/slide49.xml"/><Relationship Id="rId97" Type="http://schemas.openxmlformats.org/officeDocument/2006/relationships/slide" Target="slides/slide70.xml"/><Relationship Id="rId104" Type="http://schemas.openxmlformats.org/officeDocument/2006/relationships/slide" Target="slides/slide77.xml"/><Relationship Id="rId120" Type="http://schemas.openxmlformats.org/officeDocument/2006/relationships/slide" Target="slides/slide93.xml"/><Relationship Id="rId125" Type="http://schemas.openxmlformats.org/officeDocument/2006/relationships/slide" Target="slides/slide98.xml"/><Relationship Id="rId141" Type="http://schemas.openxmlformats.org/officeDocument/2006/relationships/slide" Target="slides/slide114.xml"/><Relationship Id="rId146" Type="http://schemas.openxmlformats.org/officeDocument/2006/relationships/slide" Target="slides/slide119.xml"/><Relationship Id="rId7" Type="http://schemas.openxmlformats.org/officeDocument/2006/relationships/customXml" Target="../customXml/item7.xml"/><Relationship Id="rId71" Type="http://schemas.openxmlformats.org/officeDocument/2006/relationships/slide" Target="slides/slide44.xml"/><Relationship Id="rId92"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xml"/><Relationship Id="rId24" Type="http://schemas.openxmlformats.org/officeDocument/2006/relationships/customXml" Target="../customXml/item24.xml"/><Relationship Id="rId40" Type="http://schemas.openxmlformats.org/officeDocument/2006/relationships/slide" Target="slides/slide13.xml"/><Relationship Id="rId45" Type="http://schemas.openxmlformats.org/officeDocument/2006/relationships/slide" Target="slides/slide18.xml"/><Relationship Id="rId66" Type="http://schemas.openxmlformats.org/officeDocument/2006/relationships/slide" Target="slides/slide39.xml"/><Relationship Id="rId87" Type="http://schemas.openxmlformats.org/officeDocument/2006/relationships/slide" Target="slides/slide60.xml"/><Relationship Id="rId110" Type="http://schemas.openxmlformats.org/officeDocument/2006/relationships/slide" Target="slides/slide83.xml"/><Relationship Id="rId115" Type="http://schemas.openxmlformats.org/officeDocument/2006/relationships/slide" Target="slides/slide88.xml"/><Relationship Id="rId131" Type="http://schemas.openxmlformats.org/officeDocument/2006/relationships/slide" Target="slides/slide104.xml"/><Relationship Id="rId136" Type="http://schemas.openxmlformats.org/officeDocument/2006/relationships/slide" Target="slides/slide109.xml"/><Relationship Id="rId157" Type="http://schemas.openxmlformats.org/officeDocument/2006/relationships/viewProps" Target="viewProps.xml"/><Relationship Id="rId61" Type="http://schemas.openxmlformats.org/officeDocument/2006/relationships/slide" Target="slides/slide34.xml"/><Relationship Id="rId82" Type="http://schemas.openxmlformats.org/officeDocument/2006/relationships/slide" Target="slides/slide55.xml"/><Relationship Id="rId152" Type="http://schemas.openxmlformats.org/officeDocument/2006/relationships/slide" Target="slides/slide125.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slide" Target="slides/slide3.xml"/><Relationship Id="rId35" Type="http://schemas.openxmlformats.org/officeDocument/2006/relationships/slide" Target="slides/slide8.xml"/><Relationship Id="rId56" Type="http://schemas.openxmlformats.org/officeDocument/2006/relationships/slide" Target="slides/slide29.xml"/><Relationship Id="rId77" Type="http://schemas.openxmlformats.org/officeDocument/2006/relationships/slide" Target="slides/slide50.xml"/><Relationship Id="rId100" Type="http://schemas.openxmlformats.org/officeDocument/2006/relationships/slide" Target="slides/slide73.xml"/><Relationship Id="rId105" Type="http://schemas.openxmlformats.org/officeDocument/2006/relationships/slide" Target="slides/slide78.xml"/><Relationship Id="rId126" Type="http://schemas.openxmlformats.org/officeDocument/2006/relationships/slide" Target="slides/slide99.xml"/><Relationship Id="rId147" Type="http://schemas.openxmlformats.org/officeDocument/2006/relationships/slide" Target="slides/slide120.xml"/><Relationship Id="rId8" Type="http://schemas.openxmlformats.org/officeDocument/2006/relationships/customXml" Target="../customXml/item8.xml"/><Relationship Id="rId51" Type="http://schemas.openxmlformats.org/officeDocument/2006/relationships/slide" Target="slides/slide24.xml"/><Relationship Id="rId72" Type="http://schemas.openxmlformats.org/officeDocument/2006/relationships/slide" Target="slides/slide45.xml"/><Relationship Id="rId93" Type="http://schemas.openxmlformats.org/officeDocument/2006/relationships/slide" Target="slides/slide66.xml"/><Relationship Id="rId98" Type="http://schemas.openxmlformats.org/officeDocument/2006/relationships/slide" Target="slides/slide71.xml"/><Relationship Id="rId121" Type="http://schemas.openxmlformats.org/officeDocument/2006/relationships/slide" Target="slides/slide94.xml"/><Relationship Id="rId142" Type="http://schemas.openxmlformats.org/officeDocument/2006/relationships/slide" Target="slides/slide115.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slide" Target="slides/slide19.xml"/><Relationship Id="rId67" Type="http://schemas.openxmlformats.org/officeDocument/2006/relationships/slide" Target="slides/slide40.xml"/><Relationship Id="rId116" Type="http://schemas.openxmlformats.org/officeDocument/2006/relationships/slide" Target="slides/slide89.xml"/><Relationship Id="rId137" Type="http://schemas.openxmlformats.org/officeDocument/2006/relationships/slide" Target="slides/slide110.xml"/><Relationship Id="rId158" Type="http://schemas.openxmlformats.org/officeDocument/2006/relationships/theme" Target="theme/theme1.xml"/><Relationship Id="rId20" Type="http://schemas.openxmlformats.org/officeDocument/2006/relationships/customXml" Target="../customXml/item20.xml"/><Relationship Id="rId41" Type="http://schemas.openxmlformats.org/officeDocument/2006/relationships/slide" Target="slides/slide14.xml"/><Relationship Id="rId62" Type="http://schemas.openxmlformats.org/officeDocument/2006/relationships/slide" Target="slides/slide35.xml"/><Relationship Id="rId83" Type="http://schemas.openxmlformats.org/officeDocument/2006/relationships/slide" Target="slides/slide56.xml"/><Relationship Id="rId88" Type="http://schemas.openxmlformats.org/officeDocument/2006/relationships/slide" Target="slides/slide61.xml"/><Relationship Id="rId111" Type="http://schemas.openxmlformats.org/officeDocument/2006/relationships/slide" Target="slides/slide84.xml"/><Relationship Id="rId132" Type="http://schemas.openxmlformats.org/officeDocument/2006/relationships/slide" Target="slides/slide105.xml"/><Relationship Id="rId153" Type="http://schemas.openxmlformats.org/officeDocument/2006/relationships/slide" Target="slides/slide126.xml"/><Relationship Id="rId15" Type="http://schemas.openxmlformats.org/officeDocument/2006/relationships/customXml" Target="../customXml/item15.xml"/><Relationship Id="rId36" Type="http://schemas.openxmlformats.org/officeDocument/2006/relationships/slide" Target="slides/slide9.xml"/><Relationship Id="rId57" Type="http://schemas.openxmlformats.org/officeDocument/2006/relationships/slide" Target="slides/slide30.xml"/><Relationship Id="rId106" Type="http://schemas.openxmlformats.org/officeDocument/2006/relationships/slide" Target="slides/slide79.xml"/><Relationship Id="rId127" Type="http://schemas.openxmlformats.org/officeDocument/2006/relationships/slide" Target="slides/slide100.xml"/><Relationship Id="rId10" Type="http://schemas.openxmlformats.org/officeDocument/2006/relationships/customXml" Target="../customXml/item10.xml"/><Relationship Id="rId31" Type="http://schemas.openxmlformats.org/officeDocument/2006/relationships/slide" Target="slides/slide4.xml"/><Relationship Id="rId52" Type="http://schemas.openxmlformats.org/officeDocument/2006/relationships/slide" Target="slides/slide25.xml"/><Relationship Id="rId73" Type="http://schemas.openxmlformats.org/officeDocument/2006/relationships/slide" Target="slides/slide46.xml"/><Relationship Id="rId78" Type="http://schemas.openxmlformats.org/officeDocument/2006/relationships/slide" Target="slides/slide51.xml"/><Relationship Id="rId94" Type="http://schemas.openxmlformats.org/officeDocument/2006/relationships/slide" Target="slides/slide67.xml"/><Relationship Id="rId99" Type="http://schemas.openxmlformats.org/officeDocument/2006/relationships/slide" Target="slides/slide72.xml"/><Relationship Id="rId101" Type="http://schemas.openxmlformats.org/officeDocument/2006/relationships/slide" Target="slides/slide74.xml"/><Relationship Id="rId122" Type="http://schemas.openxmlformats.org/officeDocument/2006/relationships/slide" Target="slides/slide95.xml"/><Relationship Id="rId143" Type="http://schemas.openxmlformats.org/officeDocument/2006/relationships/slide" Target="slides/slide116.xml"/><Relationship Id="rId148" Type="http://schemas.openxmlformats.org/officeDocument/2006/relationships/slide" Target="slides/slide121.xml"/><Relationship Id="rId4" Type="http://schemas.openxmlformats.org/officeDocument/2006/relationships/customXml" Target="../customXml/item4.xml"/><Relationship Id="rId9" Type="http://schemas.openxmlformats.org/officeDocument/2006/relationships/customXml" Target="../customXml/item9.xml"/><Relationship Id="rId26" Type="http://schemas.openxmlformats.org/officeDocument/2006/relationships/customXml" Target="../customXml/item26.xml"/><Relationship Id="rId47" Type="http://schemas.openxmlformats.org/officeDocument/2006/relationships/slide" Target="slides/slide20.xml"/><Relationship Id="rId68" Type="http://schemas.openxmlformats.org/officeDocument/2006/relationships/slide" Target="slides/slide41.xml"/><Relationship Id="rId89" Type="http://schemas.openxmlformats.org/officeDocument/2006/relationships/slide" Target="slides/slide62.xml"/><Relationship Id="rId112" Type="http://schemas.openxmlformats.org/officeDocument/2006/relationships/slide" Target="slides/slide85.xml"/><Relationship Id="rId133" Type="http://schemas.openxmlformats.org/officeDocument/2006/relationships/slide" Target="slides/slide106.xml"/><Relationship Id="rId154" Type="http://schemas.openxmlformats.org/officeDocument/2006/relationships/notesMaster" Target="notesMasters/notesMaster1.xml"/><Relationship Id="rId16" Type="http://schemas.openxmlformats.org/officeDocument/2006/relationships/customXml" Target="../customXml/item16.xml"/><Relationship Id="rId37" Type="http://schemas.openxmlformats.org/officeDocument/2006/relationships/slide" Target="slides/slide10.xml"/><Relationship Id="rId58" Type="http://schemas.openxmlformats.org/officeDocument/2006/relationships/slide" Target="slides/slide31.xml"/><Relationship Id="rId79" Type="http://schemas.openxmlformats.org/officeDocument/2006/relationships/slide" Target="slides/slide52.xml"/><Relationship Id="rId102" Type="http://schemas.openxmlformats.org/officeDocument/2006/relationships/slide" Target="slides/slide75.xml"/><Relationship Id="rId123" Type="http://schemas.openxmlformats.org/officeDocument/2006/relationships/slide" Target="slides/slide96.xml"/><Relationship Id="rId144" Type="http://schemas.openxmlformats.org/officeDocument/2006/relationships/slide" Target="slides/slide117.xml"/><Relationship Id="rId90" Type="http://schemas.openxmlformats.org/officeDocument/2006/relationships/slide" Target="slides/slide63.xml"/><Relationship Id="rId27" Type="http://schemas.openxmlformats.org/officeDocument/2006/relationships/slideMaster" Target="slideMasters/slideMaster1.xml"/><Relationship Id="rId48" Type="http://schemas.openxmlformats.org/officeDocument/2006/relationships/slide" Target="slides/slide21.xml"/><Relationship Id="rId69" Type="http://schemas.openxmlformats.org/officeDocument/2006/relationships/slide" Target="slides/slide42.xml"/><Relationship Id="rId113" Type="http://schemas.openxmlformats.org/officeDocument/2006/relationships/slide" Target="slides/slide86.xml"/><Relationship Id="rId134" Type="http://schemas.openxmlformats.org/officeDocument/2006/relationships/slide" Target="slides/slide10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11/12/2022</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98</a:t>
            </a:fld>
            <a:endParaRPr lang="en-US"/>
          </a:p>
        </p:txBody>
      </p:sp>
    </p:spTree>
    <p:extLst>
      <p:ext uri="{BB962C8B-B14F-4D97-AF65-F5344CB8AC3E}">
        <p14:creationId xmlns:p14="http://schemas.microsoft.com/office/powerpoint/2010/main" val="2491350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113</a:t>
            </a:fld>
            <a:endParaRPr lang="en-US"/>
          </a:p>
        </p:txBody>
      </p:sp>
    </p:spTree>
    <p:extLst>
      <p:ext uri="{BB962C8B-B14F-4D97-AF65-F5344CB8AC3E}">
        <p14:creationId xmlns:p14="http://schemas.microsoft.com/office/powerpoint/2010/main" val="3666504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119</a:t>
            </a:fld>
            <a:endParaRPr lang="en-US"/>
          </a:p>
        </p:txBody>
      </p:sp>
    </p:spTree>
    <p:extLst>
      <p:ext uri="{BB962C8B-B14F-4D97-AF65-F5344CB8AC3E}">
        <p14:creationId xmlns:p14="http://schemas.microsoft.com/office/powerpoint/2010/main" val="3799940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122</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4C71EB36-25AC-4364-9BD4-176CEBF794AB}"/>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BA4513C-71C8-4F8B-A8EB-A0BB27609073}" type="slidenum">
              <a:rPr lang="en-US" altLang="en-US" smtClean="0"/>
              <a:pPr>
                <a:spcBef>
                  <a:spcPct val="0"/>
                </a:spcBef>
              </a:pPr>
              <a:t>7</a:t>
            </a:fld>
            <a:endParaRPr lang="en-US" altLang="en-US"/>
          </a:p>
        </p:txBody>
      </p:sp>
      <p:sp>
        <p:nvSpPr>
          <p:cNvPr id="14339" name="Rectangle 2">
            <a:extLst>
              <a:ext uri="{FF2B5EF4-FFF2-40B4-BE49-F238E27FC236}">
                <a16:creationId xmlns:a16="http://schemas.microsoft.com/office/drawing/2014/main" id="{BA60807A-4B38-4B1F-9A02-4A5F3E00F462}"/>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09477708-2241-4379-91EB-3A74CF1B3AAF}"/>
              </a:ext>
            </a:extLst>
          </p:cNvPr>
          <p:cNvSpPr>
            <a:spLocks noGrp="1" noChangeArrowheads="1"/>
          </p:cNvSpPr>
          <p:nvPr>
            <p:ph type="body" idx="1"/>
          </p:nvPr>
        </p:nvSpPr>
        <p:spPr>
          <a:noFill/>
        </p:spPr>
        <p:txBody>
          <a:bodyPr/>
          <a:lstStyle/>
          <a:p>
            <a:pPr eaLnBrk="1" hangingPunct="1"/>
            <a:r>
              <a:rPr lang="en-US" altLang="en-US"/>
              <a:t>ARM is one of the leading processor in the industry among many 32 bit embedded systems.It has been widely used in mobile phones, handheld organizers, portable consumer devices etc.</a:t>
            </a:r>
          </a:p>
          <a:p>
            <a:pPr eaLnBrk="1" hangingPunct="1"/>
            <a:endParaRPr lang="en-US" altLang="en-US"/>
          </a:p>
          <a:p>
            <a:pPr eaLnBrk="1" hangingPunct="1"/>
            <a:r>
              <a:rPr lang="en-US" altLang="en-US"/>
              <a:t>ARM designers introduced the first prototype(ARM1) in the year 1985. ARM is originally developed at Acorn Computers Limited, Cambridge England. During this time it has been referred as Acorn RISC Machine. The ARM project was led by Roger Wilson and Steve Furber. Steve Furber is known as Father of ARM.Later in the year 1990 Acorn RISC Machine has been reformed as ARM Limited. So ARM refers to Advanced RISC Machine.</a:t>
            </a:r>
          </a:p>
          <a:p>
            <a:pPr eaLnBrk="1" hangingPunct="1"/>
            <a:endParaRPr lang="en-US" altLang="en-US"/>
          </a:p>
          <a:p>
            <a:pPr eaLnBrk="1" hangingPunct="1"/>
            <a:r>
              <a:rPr lang="en-US" altLang="en-US"/>
              <a:t>ARM is just giving out the cores. Other companies make processors based on its cores. One of the most successful core is ARM7TDMI. This is the first core introduced with Thumb 16 bit decoder which provides high code density and low power consumption.</a:t>
            </a:r>
          </a:p>
          <a:p>
            <a:pPr eaLnBrk="1" hangingPunct="1"/>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883B0EFC-2653-4335-B2B0-7B859C954436}"/>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CEA28DC-9A69-447B-86D1-D1DFA3674E17}" type="slidenum">
              <a:rPr lang="en-US" altLang="en-US" smtClean="0"/>
              <a:pPr>
                <a:spcBef>
                  <a:spcPct val="0"/>
                </a:spcBef>
              </a:pPr>
              <a:t>8</a:t>
            </a:fld>
            <a:endParaRPr lang="en-US" altLang="en-US"/>
          </a:p>
        </p:txBody>
      </p:sp>
      <p:sp>
        <p:nvSpPr>
          <p:cNvPr id="16387" name="Rectangle 1026">
            <a:extLst>
              <a:ext uri="{FF2B5EF4-FFF2-40B4-BE49-F238E27FC236}">
                <a16:creationId xmlns:a16="http://schemas.microsoft.com/office/drawing/2014/main" id="{4E74ACBC-4B34-4689-B897-338E8DE98864}"/>
              </a:ext>
            </a:extLst>
          </p:cNvPr>
          <p:cNvSpPr>
            <a:spLocks noGrp="1" noRot="1" noChangeAspect="1" noChangeArrowheads="1" noTextEdit="1"/>
          </p:cNvSpPr>
          <p:nvPr>
            <p:ph type="sldImg"/>
          </p:nvPr>
        </p:nvSpPr>
        <p:spPr>
          <a:ln/>
        </p:spPr>
      </p:sp>
      <p:sp>
        <p:nvSpPr>
          <p:cNvPr id="16388" name="Rectangle 1027">
            <a:extLst>
              <a:ext uri="{FF2B5EF4-FFF2-40B4-BE49-F238E27FC236}">
                <a16:creationId xmlns:a16="http://schemas.microsoft.com/office/drawing/2014/main" id="{9CC944BD-F1EF-46DB-8A36-90317C2C4480}"/>
              </a:ext>
            </a:extLst>
          </p:cNvPr>
          <p:cNvSpPr>
            <a:spLocks noGrp="1" noChangeArrowheads="1"/>
          </p:cNvSpPr>
          <p:nvPr>
            <p:ph type="body" idx="1"/>
          </p:nvPr>
        </p:nvSpPr>
        <p:spPr>
          <a:noFill/>
        </p:spPr>
        <p:txBody>
          <a:bodyPr/>
          <a:lstStyle/>
          <a:p>
            <a:pPr eaLnBrk="1" hangingPunct="1"/>
            <a:r>
              <a:rPr lang="en-US" altLang="en-US"/>
              <a:t>As the name tells ARM makes use of RISC architecture. ARM is Intellectual Property Company. Other partners of ARM make use of ARM’s IP core and make processors based on these cores.</a:t>
            </a:r>
          </a:p>
          <a:p>
            <a:pPr eaLnBrk="1" hangingPunct="1"/>
            <a:endParaRPr lang="en-US" altLang="en-US"/>
          </a:p>
          <a:p>
            <a:pPr eaLnBrk="1" hangingPunct="1"/>
            <a:r>
              <a:rPr lang="en-US" altLang="en-US">
                <a:latin typeface="Minion-Regular" charset="0"/>
              </a:rPr>
              <a:t>Many of the top semiconductor companies around the world produce products based around the ARM processor</a:t>
            </a:r>
          </a:p>
          <a:p>
            <a:pPr eaLnBrk="1" hangingPunct="1"/>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CC7E6E5B-4E22-43D3-A589-656E5BE73DC7}"/>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35066F5-8FF4-4E64-B4F8-946C37A3ABA1}" type="slidenum">
              <a:rPr lang="en-US" altLang="en-US" smtClean="0"/>
              <a:pPr>
                <a:spcBef>
                  <a:spcPct val="0"/>
                </a:spcBef>
              </a:pPr>
              <a:t>11</a:t>
            </a:fld>
            <a:endParaRPr lang="en-US" altLang="en-US"/>
          </a:p>
        </p:txBody>
      </p:sp>
      <p:sp>
        <p:nvSpPr>
          <p:cNvPr id="20483" name="Rectangle 2">
            <a:extLst>
              <a:ext uri="{FF2B5EF4-FFF2-40B4-BE49-F238E27FC236}">
                <a16:creationId xmlns:a16="http://schemas.microsoft.com/office/drawing/2014/main" id="{652D37CA-6B8F-4F10-AC9E-3522A24201E6}"/>
              </a:ext>
            </a:extLst>
          </p:cNvPr>
          <p:cNvSpPr>
            <a:spLocks noGrp="1" noRot="1" noChangeAspect="1" noChangeArrowheads="1" noTextEdit="1"/>
          </p:cNvSpPr>
          <p:nvPr>
            <p:ph type="sldImg"/>
          </p:nvPr>
        </p:nvSpPr>
        <p:spPr>
          <a:xfrm>
            <a:off x="1257300" y="720725"/>
            <a:ext cx="4800600" cy="3600450"/>
          </a:xfrm>
          <a:ln/>
        </p:spPr>
      </p:sp>
      <p:sp>
        <p:nvSpPr>
          <p:cNvPr id="20484" name="Rectangle 3">
            <a:extLst>
              <a:ext uri="{FF2B5EF4-FFF2-40B4-BE49-F238E27FC236}">
                <a16:creationId xmlns:a16="http://schemas.microsoft.com/office/drawing/2014/main" id="{20ADDAB2-1036-4BD7-9D6A-56BDB8765981}"/>
              </a:ext>
            </a:extLst>
          </p:cNvPr>
          <p:cNvSpPr>
            <a:spLocks noGrp="1" noChangeArrowheads="1"/>
          </p:cNvSpPr>
          <p:nvPr>
            <p:ph type="body" idx="1"/>
          </p:nvPr>
        </p:nvSpPr>
        <p:spPr>
          <a:xfrm>
            <a:off x="974725" y="4560888"/>
            <a:ext cx="5365750" cy="4319587"/>
          </a:xfrm>
          <a:noFill/>
        </p:spPr>
        <p:txBody>
          <a:bodyPr/>
          <a:lstStyle/>
          <a:p>
            <a:pPr eaLnBrk="1" hangingPunct="1"/>
            <a:endParaRPr lang="en-US" altLang="en-US"/>
          </a:p>
          <a:p>
            <a:pPr eaLnBrk="1" hangingPunct="1"/>
            <a:r>
              <a:rPr lang="en-US" altLang="en-US"/>
              <a:t>As mentioned, In RISC there is a greater complexity in the compiler but processor architecture is simpler.</a:t>
            </a:r>
          </a:p>
          <a:p>
            <a:pPr eaLnBrk="1" hangingPunct="1"/>
            <a:r>
              <a:rPr lang="en-US" altLang="en-US"/>
              <a:t>In CISC there is greater complexity in processor Architecture.</a:t>
            </a:r>
          </a:p>
          <a:p>
            <a:pPr eaLnBrk="1" hangingPunct="1"/>
            <a:endParaRPr lang="en-US" altLang="en-US"/>
          </a:p>
          <a:p>
            <a:pPr eaLnBrk="1" hangingPunct="1"/>
            <a:r>
              <a:rPr lang="en-US" altLang="en-US"/>
              <a:t>RISC processors are simpler and core can operate at higher clock frequencies. CISC processors are complex and operate at lower clock frequencies.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25</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35</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43</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46</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85</a:t>
            </a:fld>
            <a:endParaRPr lang="en-US"/>
          </a:p>
        </p:txBody>
      </p:sp>
    </p:spTree>
    <p:extLst>
      <p:ext uri="{BB962C8B-B14F-4D97-AF65-F5344CB8AC3E}">
        <p14:creationId xmlns:p14="http://schemas.microsoft.com/office/powerpoint/2010/main" val="285742612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4"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5"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9"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3" y="5166487"/>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81"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81"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4" y="5253230"/>
            <a:ext cx="1101853"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2"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1"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4"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1"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80" y="5331078"/>
            <a:ext cx="164590"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4"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40" y="5235066"/>
            <a:ext cx="2272283"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7"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8"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4"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1"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7"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7"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7" y="6144895"/>
            <a:ext cx="68578"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80"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71"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8"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8"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71" y="6263767"/>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5"/>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9" y="6748400"/>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11" y="2439923"/>
            <a:ext cx="4043384"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3" y="4231641"/>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9" y="6830695"/>
            <a:ext cx="534211"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9" y="6946604"/>
            <a:ext cx="534211"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30"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2" y="1737995"/>
            <a:ext cx="4651630"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9" y="6802587"/>
            <a:ext cx="534211"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9" y="6802587"/>
            <a:ext cx="534211"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9" y="6748400"/>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91" y="6802587"/>
            <a:ext cx="462203"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9" y="6748400"/>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8" y="1138555"/>
            <a:ext cx="8801101"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30"/>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2" y="1808862"/>
            <a:ext cx="8958138"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90" y="7014973"/>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11.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3" Type="http://schemas.openxmlformats.org/officeDocument/2006/relationships/image" Target="../media/image40.png"/><Relationship Id="rId18" Type="http://schemas.openxmlformats.org/officeDocument/2006/relationships/image" Target="../media/image45.png"/><Relationship Id="rId26" Type="http://schemas.openxmlformats.org/officeDocument/2006/relationships/image" Target="../media/image53.png"/><Relationship Id="rId3" Type="http://schemas.openxmlformats.org/officeDocument/2006/relationships/image" Target="../media/image30.png"/><Relationship Id="rId21" Type="http://schemas.openxmlformats.org/officeDocument/2006/relationships/image" Target="../media/image48.png"/><Relationship Id="rId34" Type="http://schemas.openxmlformats.org/officeDocument/2006/relationships/image" Target="../media/image61.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5" Type="http://schemas.openxmlformats.org/officeDocument/2006/relationships/image" Target="../media/image52.png"/><Relationship Id="rId33" Type="http://schemas.openxmlformats.org/officeDocument/2006/relationships/image" Target="../media/image60.png"/><Relationship Id="rId2" Type="http://schemas.openxmlformats.org/officeDocument/2006/relationships/image" Target="../media/image29.png"/><Relationship Id="rId16" Type="http://schemas.openxmlformats.org/officeDocument/2006/relationships/image" Target="../media/image43.png"/><Relationship Id="rId20" Type="http://schemas.openxmlformats.org/officeDocument/2006/relationships/image" Target="../media/image47.png"/><Relationship Id="rId29"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32" Type="http://schemas.openxmlformats.org/officeDocument/2006/relationships/image" Target="../media/image59.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28" Type="http://schemas.openxmlformats.org/officeDocument/2006/relationships/image" Target="../media/image55.png"/><Relationship Id="rId10" Type="http://schemas.openxmlformats.org/officeDocument/2006/relationships/image" Target="../media/image37.png"/><Relationship Id="rId19" Type="http://schemas.openxmlformats.org/officeDocument/2006/relationships/image" Target="../media/image46.png"/><Relationship Id="rId31" Type="http://schemas.openxmlformats.org/officeDocument/2006/relationships/image" Target="../media/image58.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 Id="rId27" Type="http://schemas.openxmlformats.org/officeDocument/2006/relationships/image" Target="../media/image54.png"/><Relationship Id="rId30" Type="http://schemas.openxmlformats.org/officeDocument/2006/relationships/image" Target="../media/image57.png"/><Relationship Id="rId35" Type="http://schemas.openxmlformats.org/officeDocument/2006/relationships/image" Target="../media/image62.png"/><Relationship Id="rId8" Type="http://schemas.openxmlformats.org/officeDocument/2006/relationships/image" Target="../media/image35.png"/></Relationships>
</file>

<file path=ppt/slides/_rels/slide39.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hyperlink" Target="https://drive.google.com/open?id=1akaTliYhPAOYLSxCMD8EyC84HOh8jmUe" TargetMode="External"/><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1.png"/><Relationship Id="rId1" Type="http://schemas.openxmlformats.org/officeDocument/2006/relationships/slideLayout" Target="../slideLayouts/slideLayout3.xml"/><Relationship Id="rId4" Type="http://schemas.openxmlformats.org/officeDocument/2006/relationships/image" Target="../media/image72.emf"/></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3.xml"/><Relationship Id="rId4" Type="http://schemas.openxmlformats.org/officeDocument/2006/relationships/image" Target="../media/image80.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8" y="1762026"/>
            <a:ext cx="7128791"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C03D918A-A231-45F1-AA76-E1291D31BADA}"/>
              </a:ext>
            </a:extLst>
          </p:cNvPr>
          <p:cNvSpPr>
            <a:spLocks noGrp="1" noChangeArrowheads="1"/>
          </p:cNvSpPr>
          <p:nvPr>
            <p:ph type="title"/>
          </p:nvPr>
        </p:nvSpPr>
        <p:spPr/>
        <p:txBody>
          <a:bodyPr/>
          <a:lstStyle/>
          <a:p>
            <a:pPr eaLnBrk="1" hangingPunct="1"/>
            <a:r>
              <a:rPr lang="en-US" altLang="en-US"/>
              <a:t>RISC</a:t>
            </a:r>
          </a:p>
        </p:txBody>
      </p:sp>
      <p:sp>
        <p:nvSpPr>
          <p:cNvPr id="18435" name="Rectangle 3">
            <a:extLst>
              <a:ext uri="{FF2B5EF4-FFF2-40B4-BE49-F238E27FC236}">
                <a16:creationId xmlns:a16="http://schemas.microsoft.com/office/drawing/2014/main" id="{75ACF15E-6AE3-4364-BA96-5A6C1C0AE608}"/>
              </a:ext>
            </a:extLst>
          </p:cNvPr>
          <p:cNvSpPr>
            <a:spLocks noGrp="1" noChangeArrowheads="1"/>
          </p:cNvSpPr>
          <p:nvPr>
            <p:ph type="body" idx="1"/>
          </p:nvPr>
        </p:nvSpPr>
        <p:spPr>
          <a:xfrm>
            <a:off x="812800" y="1427339"/>
            <a:ext cx="9067800" cy="4986941"/>
          </a:xfrm>
        </p:spPr>
        <p:txBody>
          <a:bodyPr/>
          <a:lstStyle/>
          <a:p>
            <a:pPr eaLnBrk="1" hangingPunct="1">
              <a:lnSpc>
                <a:spcPct val="150000"/>
              </a:lnSpc>
            </a:pPr>
            <a:r>
              <a:rPr lang="en-US" altLang="en-US" sz="3085" dirty="0"/>
              <a:t>Advantage(s)</a:t>
            </a:r>
            <a:endParaRPr lang="en-GB" altLang="en-US" sz="3085" dirty="0"/>
          </a:p>
          <a:p>
            <a:pPr lvl="1" eaLnBrk="1" hangingPunct="1">
              <a:lnSpc>
                <a:spcPct val="150000"/>
              </a:lnSpc>
            </a:pPr>
            <a:r>
              <a:rPr lang="en-GB" altLang="en-US" sz="2645" dirty="0"/>
              <a:t>A Smaller Die Size</a:t>
            </a:r>
          </a:p>
          <a:p>
            <a:pPr lvl="1" eaLnBrk="1" hangingPunct="1">
              <a:lnSpc>
                <a:spcPct val="150000"/>
              </a:lnSpc>
            </a:pPr>
            <a:r>
              <a:rPr lang="en-GB" altLang="en-US" sz="2645" dirty="0"/>
              <a:t>A Shorter Development Time</a:t>
            </a:r>
          </a:p>
          <a:p>
            <a:pPr lvl="1" eaLnBrk="1" hangingPunct="1">
              <a:lnSpc>
                <a:spcPct val="150000"/>
              </a:lnSpc>
            </a:pPr>
            <a:r>
              <a:rPr lang="en-GB" altLang="en-US" sz="2645" dirty="0"/>
              <a:t>Higher Performance (Bit Tricky)</a:t>
            </a:r>
          </a:p>
          <a:p>
            <a:pPr eaLnBrk="1" hangingPunct="1">
              <a:lnSpc>
                <a:spcPct val="150000"/>
              </a:lnSpc>
            </a:pPr>
            <a:r>
              <a:rPr lang="en-US" altLang="en-US" sz="3085" dirty="0"/>
              <a:t>Disadvantage</a:t>
            </a:r>
            <a:endParaRPr lang="en-GB" altLang="en-US" sz="3085" dirty="0"/>
          </a:p>
          <a:p>
            <a:pPr lvl="1" eaLnBrk="1" hangingPunct="1"/>
            <a:r>
              <a:rPr lang="en-GB" altLang="en-US" sz="2645" dirty="0"/>
              <a:t>Generally poor code density (Fixed Length Instruction)</a:t>
            </a:r>
          </a:p>
          <a:p>
            <a:pPr eaLnBrk="1" hangingPunct="1"/>
            <a:endParaRPr lang="en-US" alt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2" y="105844"/>
            <a:ext cx="9647253" cy="7264401"/>
          </a:xfrm>
          <a:prstGeom prst="rect">
            <a:avLst/>
          </a:prstGeom>
        </p:spPr>
      </p:pic>
    </p:spTree>
    <p:extLst>
      <p:ext uri="{BB962C8B-B14F-4D97-AF65-F5344CB8AC3E}">
        <p14:creationId xmlns:p14="http://schemas.microsoft.com/office/powerpoint/2010/main" val="41196900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2" y="1546003"/>
            <a:ext cx="9647253"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102</a:t>
            </a:fld>
            <a:endParaRPr lang="en-US" sz="900">
              <a:latin typeface="Arial"/>
              <a:cs typeface="Arial"/>
            </a:endParaRPr>
          </a:p>
        </p:txBody>
      </p:sp>
    </p:spTree>
    <p:extLst>
      <p:ext uri="{BB962C8B-B14F-4D97-AF65-F5344CB8AC3E}">
        <p14:creationId xmlns:p14="http://schemas.microsoft.com/office/powerpoint/2010/main" val="33840892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4" y="1321614"/>
            <a:ext cx="6753075"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103</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3" y="3994274"/>
            <a:ext cx="6753075" cy="1803400"/>
          </a:xfrm>
          <a:prstGeom prst="rect">
            <a:avLst/>
          </a:prstGeom>
        </p:spPr>
      </p:pic>
      <p:sp>
        <p:nvSpPr>
          <p:cNvPr id="7" name="TextBox 6"/>
          <p:cNvSpPr txBox="1"/>
          <p:nvPr/>
        </p:nvSpPr>
        <p:spPr>
          <a:xfrm>
            <a:off x="363266" y="3223767"/>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9" y="5806499"/>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p:spTree>
    <p:extLst>
      <p:ext uri="{BB962C8B-B14F-4D97-AF65-F5344CB8AC3E}">
        <p14:creationId xmlns:p14="http://schemas.microsoft.com/office/powerpoint/2010/main" val="20195326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1"/>
            <a:ext cx="6153656" cy="6696745"/>
          </a:xfrm>
          <a:prstGeom prst="rect">
            <a:avLst/>
          </a:prstGeom>
        </p:spPr>
      </p:pic>
    </p:spTree>
    <p:extLst>
      <p:ext uri="{BB962C8B-B14F-4D97-AF65-F5344CB8AC3E}">
        <p14:creationId xmlns:p14="http://schemas.microsoft.com/office/powerpoint/2010/main" val="2185888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32" y="1185964"/>
            <a:ext cx="8958138"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105</a:t>
            </a:fld>
            <a:endParaRPr lang="en-US" sz="900" dirty="0">
              <a:latin typeface="Arial"/>
              <a:cs typeface="Arial"/>
            </a:endParaRPr>
          </a:p>
        </p:txBody>
      </p:sp>
    </p:spTree>
    <p:extLst>
      <p:ext uri="{BB962C8B-B14F-4D97-AF65-F5344CB8AC3E}">
        <p14:creationId xmlns:p14="http://schemas.microsoft.com/office/powerpoint/2010/main" val="314753851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6" y="1809751"/>
            <a:ext cx="9241050" cy="3937000"/>
          </a:xfrm>
          <a:prstGeom prst="rect">
            <a:avLst/>
          </a:prstGeom>
        </p:spPr>
      </p:pic>
    </p:spTree>
    <p:extLst>
      <p:ext uri="{BB962C8B-B14F-4D97-AF65-F5344CB8AC3E}">
        <p14:creationId xmlns:p14="http://schemas.microsoft.com/office/powerpoint/2010/main" val="180197651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9" y="1257971"/>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107</a:t>
            </a:fld>
            <a:endParaRPr lang="en-US" sz="900">
              <a:latin typeface="Arial"/>
              <a:cs typeface="Arial"/>
            </a:endParaRPr>
          </a:p>
        </p:txBody>
      </p:sp>
    </p:spTree>
    <p:extLst>
      <p:ext uri="{BB962C8B-B14F-4D97-AF65-F5344CB8AC3E}">
        <p14:creationId xmlns:p14="http://schemas.microsoft.com/office/powerpoint/2010/main" val="227797237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108</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5"/>
            <a:ext cx="10053452" cy="3479800"/>
          </a:xfrm>
          <a:prstGeom prst="rect">
            <a:avLst/>
          </a:prstGeom>
        </p:spPr>
      </p:pic>
    </p:spTree>
    <p:extLst>
      <p:ext uri="{BB962C8B-B14F-4D97-AF65-F5344CB8AC3E}">
        <p14:creationId xmlns:p14="http://schemas.microsoft.com/office/powerpoint/2010/main" val="18473139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40" y="1828801"/>
            <a:ext cx="9901126" cy="3898900"/>
          </a:xfrm>
          <a:prstGeom prst="rect">
            <a:avLst/>
          </a:prstGeom>
        </p:spPr>
      </p:pic>
    </p:spTree>
    <p:extLst>
      <p:ext uri="{BB962C8B-B14F-4D97-AF65-F5344CB8AC3E}">
        <p14:creationId xmlns:p14="http://schemas.microsoft.com/office/powerpoint/2010/main" val="2457856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5D5ED2E3-9BE3-429F-97C5-039BA6E6A195}"/>
              </a:ext>
            </a:extLst>
          </p:cNvPr>
          <p:cNvSpPr>
            <a:spLocks noGrp="1" noChangeArrowheads="1"/>
          </p:cNvSpPr>
          <p:nvPr>
            <p:ph type="title"/>
          </p:nvPr>
        </p:nvSpPr>
        <p:spPr/>
        <p:txBody>
          <a:bodyPr/>
          <a:lstStyle/>
          <a:p>
            <a:pPr eaLnBrk="1" hangingPunct="1"/>
            <a:r>
              <a:rPr lang="en-US" altLang="en-US"/>
              <a:t>CISC vs. RISC </a:t>
            </a:r>
          </a:p>
        </p:txBody>
      </p:sp>
      <p:grpSp>
        <p:nvGrpSpPr>
          <p:cNvPr id="19459" name="Group 3">
            <a:extLst>
              <a:ext uri="{FF2B5EF4-FFF2-40B4-BE49-F238E27FC236}">
                <a16:creationId xmlns:a16="http://schemas.microsoft.com/office/drawing/2014/main" id="{1281D997-970E-42A7-A3D6-24580278D4BD}"/>
              </a:ext>
            </a:extLst>
          </p:cNvPr>
          <p:cNvGrpSpPr>
            <a:grpSpLocks/>
          </p:cNvGrpSpPr>
          <p:nvPr/>
        </p:nvGrpSpPr>
        <p:grpSpPr bwMode="auto">
          <a:xfrm>
            <a:off x="1631421" y="1973086"/>
            <a:ext cx="4722813" cy="3921684"/>
            <a:chOff x="756" y="1128"/>
            <a:chExt cx="2700" cy="2242"/>
          </a:xfrm>
        </p:grpSpPr>
        <p:sp>
          <p:nvSpPr>
            <p:cNvPr id="19466" name="AutoShape 4">
              <a:extLst>
                <a:ext uri="{FF2B5EF4-FFF2-40B4-BE49-F238E27FC236}">
                  <a16:creationId xmlns:a16="http://schemas.microsoft.com/office/drawing/2014/main" id="{80B7109D-F288-4EBF-A1F0-E7BA89256D3D}"/>
                </a:ext>
              </a:extLst>
            </p:cNvPr>
            <p:cNvSpPr>
              <a:spLocks noChangeArrowheads="1"/>
            </p:cNvSpPr>
            <p:nvPr/>
          </p:nvSpPr>
          <p:spPr bwMode="auto">
            <a:xfrm>
              <a:off x="768" y="1488"/>
              <a:ext cx="1152" cy="336"/>
            </a:xfrm>
            <a:prstGeom prst="roundRect">
              <a:avLst>
                <a:gd name="adj" fmla="val 16667"/>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Compiler</a:t>
              </a:r>
            </a:p>
          </p:txBody>
        </p:sp>
        <p:sp>
          <p:nvSpPr>
            <p:cNvPr id="19467" name="Rectangle 5">
              <a:extLst>
                <a:ext uri="{FF2B5EF4-FFF2-40B4-BE49-F238E27FC236}">
                  <a16:creationId xmlns:a16="http://schemas.microsoft.com/office/drawing/2014/main" id="{3A6D9C6A-1F30-4A98-ADFF-546718F0E407}"/>
                </a:ext>
              </a:extLst>
            </p:cNvPr>
            <p:cNvSpPr>
              <a:spLocks noChangeArrowheads="1"/>
            </p:cNvSpPr>
            <p:nvPr/>
          </p:nvSpPr>
          <p:spPr bwMode="auto">
            <a:xfrm>
              <a:off x="756" y="2880"/>
              <a:ext cx="1200" cy="384"/>
            </a:xfrm>
            <a:prstGeom prst="rect">
              <a:avLst/>
            </a:prstGeom>
            <a:solidFill>
              <a:srgbClr val="FFCC00"/>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Processor</a:t>
              </a:r>
            </a:p>
          </p:txBody>
        </p:sp>
        <p:sp>
          <p:nvSpPr>
            <p:cNvPr id="19468" name="Text Box 6">
              <a:extLst>
                <a:ext uri="{FF2B5EF4-FFF2-40B4-BE49-F238E27FC236}">
                  <a16:creationId xmlns:a16="http://schemas.microsoft.com/office/drawing/2014/main" id="{B1990F83-C7AB-499A-B0C1-C0DD3849B126}"/>
                </a:ext>
              </a:extLst>
            </p:cNvPr>
            <p:cNvSpPr txBox="1">
              <a:spLocks noChangeArrowheads="1"/>
            </p:cNvSpPr>
            <p:nvPr/>
          </p:nvSpPr>
          <p:spPr bwMode="auto">
            <a:xfrm>
              <a:off x="1488" y="2160"/>
              <a:ext cx="1488"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Code Generation</a:t>
              </a:r>
            </a:p>
          </p:txBody>
        </p:sp>
        <p:sp>
          <p:nvSpPr>
            <p:cNvPr id="19469" name="Line 7">
              <a:extLst>
                <a:ext uri="{FF2B5EF4-FFF2-40B4-BE49-F238E27FC236}">
                  <a16:creationId xmlns:a16="http://schemas.microsoft.com/office/drawing/2014/main" id="{307AC34E-55B5-4265-AD4C-4BC049B8C7C0}"/>
                </a:ext>
              </a:extLst>
            </p:cNvPr>
            <p:cNvSpPr>
              <a:spLocks noChangeShapeType="1"/>
            </p:cNvSpPr>
            <p:nvPr/>
          </p:nvSpPr>
          <p:spPr bwMode="auto">
            <a:xfrm>
              <a:off x="1344" y="1824"/>
              <a:ext cx="0" cy="1008"/>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983"/>
            </a:p>
          </p:txBody>
        </p:sp>
        <p:sp>
          <p:nvSpPr>
            <p:cNvPr id="19470" name="Text Box 8">
              <a:extLst>
                <a:ext uri="{FF2B5EF4-FFF2-40B4-BE49-F238E27FC236}">
                  <a16:creationId xmlns:a16="http://schemas.microsoft.com/office/drawing/2014/main" id="{4BEF5431-B5BE-46D8-BCA5-71CFDF138FF4}"/>
                </a:ext>
              </a:extLst>
            </p:cNvPr>
            <p:cNvSpPr txBox="1">
              <a:spLocks noChangeArrowheads="1"/>
            </p:cNvSpPr>
            <p:nvPr/>
          </p:nvSpPr>
          <p:spPr bwMode="auto">
            <a:xfrm>
              <a:off x="1968" y="2832"/>
              <a:ext cx="1488"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Greater </a:t>
              </a:r>
            </a:p>
            <a:p>
              <a:pPr eaLnBrk="1" hangingPunct="1">
                <a:spcBef>
                  <a:spcPct val="50000"/>
                </a:spcBef>
                <a:buFontTx/>
                <a:buNone/>
              </a:pPr>
              <a:r>
                <a:rPr lang="en-US" altLang="en-US" sz="2204"/>
                <a:t>Complexity</a:t>
              </a:r>
            </a:p>
          </p:txBody>
        </p:sp>
        <p:sp>
          <p:nvSpPr>
            <p:cNvPr id="19471" name="Text Box 9">
              <a:extLst>
                <a:ext uri="{FF2B5EF4-FFF2-40B4-BE49-F238E27FC236}">
                  <a16:creationId xmlns:a16="http://schemas.microsoft.com/office/drawing/2014/main" id="{300C7236-084F-4129-95D5-2F1B8B2FD109}"/>
                </a:ext>
              </a:extLst>
            </p:cNvPr>
            <p:cNvSpPr txBox="1">
              <a:spLocks noChangeArrowheads="1"/>
            </p:cNvSpPr>
            <p:nvPr/>
          </p:nvSpPr>
          <p:spPr bwMode="auto">
            <a:xfrm>
              <a:off x="1056" y="1128"/>
              <a:ext cx="1488"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645" b="1" dirty="0"/>
                <a:t>CISC</a:t>
              </a:r>
            </a:p>
          </p:txBody>
        </p:sp>
      </p:grpSp>
      <p:sp>
        <p:nvSpPr>
          <p:cNvPr id="19460" name="AutoShape 10">
            <a:extLst>
              <a:ext uri="{FF2B5EF4-FFF2-40B4-BE49-F238E27FC236}">
                <a16:creationId xmlns:a16="http://schemas.microsoft.com/office/drawing/2014/main" id="{EA96580E-F499-4207-BEFE-D9FD4B4C4D27}"/>
              </a:ext>
            </a:extLst>
          </p:cNvPr>
          <p:cNvSpPr>
            <a:spLocks noChangeArrowheads="1"/>
          </p:cNvSpPr>
          <p:nvPr/>
        </p:nvSpPr>
        <p:spPr bwMode="auto">
          <a:xfrm>
            <a:off x="6270272" y="2585302"/>
            <a:ext cx="2015067" cy="587728"/>
          </a:xfrm>
          <a:prstGeom prst="roundRect">
            <a:avLst>
              <a:gd name="adj" fmla="val 16667"/>
            </a:avLst>
          </a:prstGeom>
          <a:solidFill>
            <a:srgbClr val="FFCC00"/>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Compiler</a:t>
            </a:r>
          </a:p>
        </p:txBody>
      </p:sp>
      <p:sp>
        <p:nvSpPr>
          <p:cNvPr id="19461" name="Rectangle 11">
            <a:extLst>
              <a:ext uri="{FF2B5EF4-FFF2-40B4-BE49-F238E27FC236}">
                <a16:creationId xmlns:a16="http://schemas.microsoft.com/office/drawing/2014/main" id="{448C88BE-F849-47A5-9449-C6E19C33483D}"/>
              </a:ext>
            </a:extLst>
          </p:cNvPr>
          <p:cNvSpPr>
            <a:spLocks noChangeArrowheads="1"/>
          </p:cNvSpPr>
          <p:nvPr/>
        </p:nvSpPr>
        <p:spPr bwMode="auto">
          <a:xfrm>
            <a:off x="6249282" y="5020175"/>
            <a:ext cx="2099028" cy="671689"/>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rgbClr val="FF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Processor</a:t>
            </a:r>
          </a:p>
        </p:txBody>
      </p:sp>
      <p:sp>
        <p:nvSpPr>
          <p:cNvPr id="19462" name="Text Box 12">
            <a:extLst>
              <a:ext uri="{FF2B5EF4-FFF2-40B4-BE49-F238E27FC236}">
                <a16:creationId xmlns:a16="http://schemas.microsoft.com/office/drawing/2014/main" id="{33C67BE7-13BE-454F-84AF-EA0E7F6BD563}"/>
              </a:ext>
            </a:extLst>
          </p:cNvPr>
          <p:cNvSpPr txBox="1">
            <a:spLocks noChangeArrowheads="1"/>
          </p:cNvSpPr>
          <p:nvPr/>
        </p:nvSpPr>
        <p:spPr bwMode="auto">
          <a:xfrm>
            <a:off x="7529689" y="3760758"/>
            <a:ext cx="2602794" cy="431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Code Generation</a:t>
            </a:r>
          </a:p>
        </p:txBody>
      </p:sp>
      <p:sp>
        <p:nvSpPr>
          <p:cNvPr id="19463" name="Line 13">
            <a:extLst>
              <a:ext uri="{FF2B5EF4-FFF2-40B4-BE49-F238E27FC236}">
                <a16:creationId xmlns:a16="http://schemas.microsoft.com/office/drawing/2014/main" id="{AFB602E0-9980-499C-B34F-535CEE995116}"/>
              </a:ext>
            </a:extLst>
          </p:cNvPr>
          <p:cNvSpPr>
            <a:spLocks noChangeShapeType="1"/>
          </p:cNvSpPr>
          <p:nvPr/>
        </p:nvSpPr>
        <p:spPr bwMode="auto">
          <a:xfrm>
            <a:off x="7277806" y="3173030"/>
            <a:ext cx="0" cy="1763183"/>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983"/>
          </a:p>
        </p:txBody>
      </p:sp>
      <p:sp>
        <p:nvSpPr>
          <p:cNvPr id="19464" name="Text Box 14">
            <a:extLst>
              <a:ext uri="{FF2B5EF4-FFF2-40B4-BE49-F238E27FC236}">
                <a16:creationId xmlns:a16="http://schemas.microsoft.com/office/drawing/2014/main" id="{2C09F40A-EF9B-4AB4-801C-E2D7A851FE3C}"/>
              </a:ext>
            </a:extLst>
          </p:cNvPr>
          <p:cNvSpPr txBox="1">
            <a:spLocks noChangeArrowheads="1"/>
          </p:cNvSpPr>
          <p:nvPr/>
        </p:nvSpPr>
        <p:spPr bwMode="auto">
          <a:xfrm>
            <a:off x="8369300" y="2417380"/>
            <a:ext cx="2602794" cy="940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Greater </a:t>
            </a:r>
          </a:p>
          <a:p>
            <a:pPr eaLnBrk="1" hangingPunct="1">
              <a:spcBef>
                <a:spcPct val="50000"/>
              </a:spcBef>
              <a:buFontTx/>
              <a:buNone/>
            </a:pPr>
            <a:r>
              <a:rPr lang="en-US" altLang="en-US" sz="2204"/>
              <a:t>Complexity</a:t>
            </a:r>
          </a:p>
        </p:txBody>
      </p:sp>
      <p:sp>
        <p:nvSpPr>
          <p:cNvPr id="19465" name="Text Box 15">
            <a:extLst>
              <a:ext uri="{FF2B5EF4-FFF2-40B4-BE49-F238E27FC236}">
                <a16:creationId xmlns:a16="http://schemas.microsoft.com/office/drawing/2014/main" id="{31C682C2-E2E3-48B4-BCE3-146C7C8E39B5}"/>
              </a:ext>
            </a:extLst>
          </p:cNvPr>
          <p:cNvSpPr txBox="1">
            <a:spLocks noChangeArrowheads="1"/>
          </p:cNvSpPr>
          <p:nvPr/>
        </p:nvSpPr>
        <p:spPr bwMode="auto">
          <a:xfrm>
            <a:off x="6774039" y="1955595"/>
            <a:ext cx="2602794" cy="499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645" b="1" dirty="0"/>
              <a:t>RISC</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8"/>
            <a:ext cx="10104228" cy="5676901"/>
          </a:xfrm>
          <a:prstGeom prst="rect">
            <a:avLst/>
          </a:prstGeom>
        </p:spPr>
      </p:pic>
    </p:spTree>
    <p:extLst>
      <p:ext uri="{BB962C8B-B14F-4D97-AF65-F5344CB8AC3E}">
        <p14:creationId xmlns:p14="http://schemas.microsoft.com/office/powerpoint/2010/main" val="34895538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2" y="537891"/>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50" y="1329980"/>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111</a:t>
            </a:fld>
            <a:endParaRPr lang="en-US" sz="900">
              <a:latin typeface="Arial"/>
              <a:cs typeface="Arial"/>
            </a:endParaRPr>
          </a:p>
        </p:txBody>
      </p:sp>
    </p:spTree>
    <p:extLst>
      <p:ext uri="{BB962C8B-B14F-4D97-AF65-F5344CB8AC3E}">
        <p14:creationId xmlns:p14="http://schemas.microsoft.com/office/powerpoint/2010/main" val="221647602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900"/>
            <a:ext cx="9937106"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2" y="1447801"/>
            <a:ext cx="10205779" cy="4660900"/>
          </a:xfrm>
          <a:prstGeom prst="rect">
            <a:avLst/>
          </a:prstGeom>
        </p:spPr>
      </p:pic>
    </p:spTree>
    <p:extLst>
      <p:ext uri="{BB962C8B-B14F-4D97-AF65-F5344CB8AC3E}">
        <p14:creationId xmlns:p14="http://schemas.microsoft.com/office/powerpoint/2010/main" val="5591624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9" y="2144822"/>
            <a:ext cx="7774071"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51" y="1746251"/>
            <a:ext cx="9545703" cy="4064000"/>
          </a:xfrm>
          <a:prstGeom prst="rect">
            <a:avLst/>
          </a:prstGeom>
        </p:spPr>
      </p:pic>
    </p:spTree>
    <p:extLst>
      <p:ext uri="{BB962C8B-B14F-4D97-AF65-F5344CB8AC3E}">
        <p14:creationId xmlns:p14="http://schemas.microsoft.com/office/powerpoint/2010/main" val="127698924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401"/>
            <a:ext cx="7819353" cy="5219701"/>
          </a:xfrm>
          <a:prstGeom prst="rect">
            <a:avLst/>
          </a:prstGeom>
        </p:spPr>
      </p:pic>
    </p:spTree>
    <p:extLst>
      <p:ext uri="{BB962C8B-B14F-4D97-AF65-F5344CB8AC3E}">
        <p14:creationId xmlns:p14="http://schemas.microsoft.com/office/powerpoint/2010/main" val="22598876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spc="-5" dirty="0">
                <a:latin typeface="Arial"/>
                <a:cs typeface="Arial"/>
              </a:rPr>
              <a:t>In</a:t>
            </a:r>
            <a:r>
              <a:rPr sz="3600" b="1" spc="0" dirty="0">
                <a:latin typeface="Arial"/>
                <a:cs typeface="Arial"/>
              </a:rPr>
              <a:t>te</a:t>
            </a:r>
            <a:r>
              <a:rPr sz="3600" b="1" spc="5" dirty="0">
                <a:latin typeface="Arial"/>
                <a:cs typeface="Arial"/>
              </a:rPr>
              <a:t>r</a:t>
            </a:r>
            <a:r>
              <a:rPr sz="3600" b="1" spc="0" dirty="0">
                <a:latin typeface="Arial"/>
                <a:cs typeface="Arial"/>
              </a:rPr>
              <a:t>ru</a:t>
            </a:r>
            <a:r>
              <a:rPr sz="3600" b="1" spc="-5" dirty="0">
                <a:latin typeface="Arial"/>
                <a:cs typeface="Arial"/>
              </a:rPr>
              <a:t>p</a:t>
            </a:r>
            <a:r>
              <a:rPr sz="3600" b="1" spc="0" dirty="0">
                <a:latin typeface="Arial"/>
                <a:cs typeface="Arial"/>
              </a:rPr>
              <a:t>t</a:t>
            </a:r>
            <a:r>
              <a:rPr sz="3600" b="1" spc="-5" dirty="0">
                <a:latin typeface="Arial"/>
                <a:cs typeface="Arial"/>
              </a:rPr>
              <a:t> </a:t>
            </a:r>
            <a:r>
              <a:rPr sz="3600" b="1" spc="0" dirty="0">
                <a:latin typeface="Arial"/>
                <a:cs typeface="Arial"/>
              </a:rPr>
              <a:t>Han</a:t>
            </a:r>
            <a:r>
              <a:rPr sz="3600" b="1" spc="-5" dirty="0">
                <a:latin typeface="Arial"/>
                <a:cs typeface="Arial"/>
              </a:rPr>
              <a:t>dlin</a:t>
            </a:r>
            <a:r>
              <a:rPr sz="3600" b="1" spc="0" dirty="0">
                <a:latin typeface="Arial"/>
                <a:cs typeface="Arial"/>
              </a:rPr>
              <a:t>g</a:t>
            </a:r>
            <a:endParaRPr sz="3600">
              <a:latin typeface="Arial"/>
              <a:cs typeface="Arial"/>
            </a:endParaRPr>
          </a:p>
        </p:txBody>
      </p:sp>
      <p:sp>
        <p:nvSpPr>
          <p:cNvPr id="3" name="object 3"/>
          <p:cNvSpPr txBox="1"/>
          <p:nvPr/>
        </p:nvSpPr>
        <p:spPr>
          <a:xfrm>
            <a:off x="1208027" y="1168146"/>
            <a:ext cx="156844"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4" name="object 4"/>
          <p:cNvSpPr txBox="1"/>
          <p:nvPr/>
        </p:nvSpPr>
        <p:spPr>
          <a:xfrm>
            <a:off x="1473201" y="1138429"/>
            <a:ext cx="4988560" cy="696595"/>
          </a:xfrm>
          <a:prstGeom prst="rect">
            <a:avLst/>
          </a:prstGeom>
        </p:spPr>
        <p:txBody>
          <a:bodyPr vert="horz" wrap="square" lIns="0" tIns="0" rIns="0" bIns="0" rtlCol="0">
            <a:noAutofit/>
          </a:bodyPr>
          <a:lstStyle/>
          <a:p>
            <a:pPr marL="12700" marR="12700">
              <a:lnSpc>
                <a:spcPct val="125000"/>
              </a:lnSpc>
            </a:pPr>
            <a:r>
              <a:rPr sz="1800" dirty="0">
                <a:latin typeface="Arial"/>
                <a:cs typeface="Arial"/>
              </a:rPr>
              <a:t>O</a:t>
            </a:r>
            <a:r>
              <a:rPr sz="1800" spc="-5" dirty="0">
                <a:latin typeface="Arial"/>
                <a:cs typeface="Arial"/>
              </a:rPr>
              <a:t>n</a:t>
            </a:r>
            <a:r>
              <a:rPr sz="1800" spc="0" dirty="0">
                <a:latin typeface="Arial"/>
                <a:cs typeface="Arial"/>
              </a:rPr>
              <a:t>e</a:t>
            </a:r>
            <a:r>
              <a:rPr sz="1800" spc="-15" dirty="0">
                <a:latin typeface="Arial"/>
                <a:cs typeface="Arial"/>
              </a:rPr>
              <a:t> </a:t>
            </a:r>
            <a:r>
              <a:rPr sz="1800" spc="-5" dirty="0">
                <a:latin typeface="Arial"/>
                <a:cs typeface="Arial"/>
              </a:rPr>
              <a:t>Non</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abl</a:t>
            </a:r>
            <a:r>
              <a:rPr sz="1800" spc="0" dirty="0">
                <a:latin typeface="Arial"/>
                <a:cs typeface="Arial"/>
              </a:rPr>
              <a:t>e</a:t>
            </a:r>
            <a:r>
              <a:rPr sz="1800" spc="20"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0" dirty="0">
                <a:latin typeface="Arial"/>
                <a:cs typeface="Arial"/>
              </a:rPr>
              <a:t>(I</a:t>
            </a:r>
            <a:r>
              <a:rPr sz="1800" spc="-5" dirty="0">
                <a:latin typeface="Arial"/>
                <a:cs typeface="Arial"/>
              </a:rPr>
              <a:t>N</a:t>
            </a:r>
            <a:r>
              <a:rPr sz="1800" spc="15" dirty="0">
                <a:latin typeface="Arial"/>
                <a:cs typeface="Arial"/>
              </a:rPr>
              <a:t>T</a:t>
            </a:r>
            <a:r>
              <a:rPr sz="1800" spc="-5" dirty="0">
                <a:latin typeface="Arial"/>
                <a:cs typeface="Arial"/>
              </a:rPr>
              <a:t>N</a:t>
            </a:r>
            <a:r>
              <a:rPr sz="1800" spc="0" dirty="0">
                <a:latin typeface="Arial"/>
                <a:cs typeface="Arial"/>
              </a:rPr>
              <a:t>MI)</a:t>
            </a:r>
            <a:r>
              <a:rPr sz="1800" spc="-10"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 </a:t>
            </a:r>
            <a:r>
              <a:rPr sz="1800" spc="-5" dirty="0">
                <a:latin typeface="Arial"/>
                <a:cs typeface="Arial"/>
              </a:rPr>
              <a:t>1</a:t>
            </a:r>
            <a:r>
              <a:rPr sz="1800" spc="0" dirty="0">
                <a:latin typeface="Arial"/>
                <a:cs typeface="Arial"/>
              </a:rPr>
              <a:t>-</a:t>
            </a:r>
            <a:r>
              <a:rPr sz="1800" spc="-5" dirty="0">
                <a:latin typeface="Arial"/>
                <a:cs typeface="Arial"/>
              </a:rPr>
              <a:t>24</a:t>
            </a:r>
            <a:r>
              <a:rPr sz="1800" spc="0" dirty="0">
                <a:latin typeface="Arial"/>
                <a:cs typeface="Arial"/>
              </a:rPr>
              <a:t>0</a:t>
            </a:r>
            <a:r>
              <a:rPr sz="1800" spc="-5" dirty="0">
                <a:latin typeface="Arial"/>
                <a:cs typeface="Arial"/>
              </a:rPr>
              <a:t> p</a:t>
            </a:r>
            <a:r>
              <a:rPr sz="1800" spc="0" dirty="0">
                <a:latin typeface="Arial"/>
                <a:cs typeface="Arial"/>
              </a:rPr>
              <a:t>r</a:t>
            </a:r>
            <a:r>
              <a:rPr sz="1800" spc="-5" dirty="0">
                <a:latin typeface="Arial"/>
                <a:cs typeface="Arial"/>
              </a:rPr>
              <a:t>io</a:t>
            </a:r>
            <a:r>
              <a:rPr sz="1800" spc="0" dirty="0">
                <a:latin typeface="Arial"/>
                <a:cs typeface="Arial"/>
              </a:rPr>
              <a:t>r</a:t>
            </a:r>
            <a:r>
              <a:rPr sz="1800" spc="-5" dirty="0">
                <a:latin typeface="Arial"/>
                <a:cs typeface="Arial"/>
              </a:rPr>
              <a:t>i</a:t>
            </a:r>
            <a:r>
              <a:rPr sz="1800" spc="0" dirty="0">
                <a:latin typeface="Arial"/>
                <a:cs typeface="Arial"/>
              </a:rPr>
              <a:t>t</a:t>
            </a:r>
            <a:r>
              <a:rPr sz="1800" spc="-5" dirty="0">
                <a:latin typeface="Arial"/>
                <a:cs typeface="Arial"/>
              </a:rPr>
              <a:t>i</a:t>
            </a:r>
            <a:r>
              <a:rPr sz="1800" spc="0" dirty="0">
                <a:latin typeface="Arial"/>
                <a:cs typeface="Arial"/>
              </a:rPr>
              <a:t>z</a:t>
            </a:r>
            <a:r>
              <a:rPr sz="1800" spc="-5" dirty="0">
                <a:latin typeface="Arial"/>
                <a:cs typeface="Arial"/>
              </a:rPr>
              <a:t>abl</a:t>
            </a:r>
            <a:r>
              <a:rPr sz="1800" spc="0" dirty="0">
                <a:latin typeface="Arial"/>
                <a:cs typeface="Arial"/>
              </a:rPr>
              <a:t>e</a:t>
            </a:r>
            <a:r>
              <a:rPr sz="1800" spc="20"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5"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5" name="object 5"/>
          <p:cNvSpPr txBox="1"/>
          <p:nvPr/>
        </p:nvSpPr>
        <p:spPr>
          <a:xfrm>
            <a:off x="1653034" y="1853946"/>
            <a:ext cx="156844"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6" name="object 6"/>
          <p:cNvSpPr txBox="1"/>
          <p:nvPr/>
        </p:nvSpPr>
        <p:spPr>
          <a:xfrm>
            <a:off x="1930401" y="1892809"/>
            <a:ext cx="6232525" cy="628015"/>
          </a:xfrm>
          <a:prstGeom prst="rect">
            <a:avLst/>
          </a:prstGeom>
        </p:spPr>
        <p:txBody>
          <a:bodyPr vert="horz" wrap="square" lIns="0" tIns="0" rIns="0" bIns="0" rtlCol="0">
            <a:noAutofit/>
          </a:bodyPr>
          <a:lstStyle/>
          <a:p>
            <a:pPr marL="12700">
              <a:lnSpc>
                <a:spcPct val="100000"/>
              </a:lnSpc>
            </a:pPr>
            <a:r>
              <a:rPr sz="180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0"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10" dirty="0">
                <a:latin typeface="Arial"/>
                <a:cs typeface="Arial"/>
              </a:rPr>
              <a:t> </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e</a:t>
            </a:r>
            <a:r>
              <a:rPr sz="1800" spc="0" dirty="0">
                <a:latin typeface="Arial"/>
                <a:cs typeface="Arial"/>
              </a:rPr>
              <a:t>d</a:t>
            </a:r>
            <a:endParaRPr sz="1800">
              <a:latin typeface="Arial"/>
              <a:cs typeface="Arial"/>
            </a:endParaRPr>
          </a:p>
          <a:p>
            <a:pPr>
              <a:lnSpc>
                <a:spcPts val="500"/>
              </a:lnSpc>
              <a:spcBef>
                <a:spcPts val="39"/>
              </a:spcBef>
            </a:pPr>
            <a:endParaRPr sz="500"/>
          </a:p>
          <a:p>
            <a:pPr marL="12700">
              <a:lnSpc>
                <a:spcPct val="100000"/>
              </a:lnSpc>
            </a:pPr>
            <a:r>
              <a:rPr sz="1800" dirty="0">
                <a:latin typeface="Arial"/>
                <a:cs typeface="Arial"/>
              </a:rPr>
              <a:t>Im</a:t>
            </a:r>
            <a:r>
              <a:rPr sz="1800" spc="-5" dirty="0">
                <a:latin typeface="Arial"/>
                <a:cs typeface="Arial"/>
              </a:rPr>
              <a:t>ple</a:t>
            </a:r>
            <a:r>
              <a:rPr sz="1800" spc="0" dirty="0">
                <a:latin typeface="Arial"/>
                <a:cs typeface="Arial"/>
              </a:rPr>
              <a:t>m</a:t>
            </a:r>
            <a:r>
              <a:rPr sz="1800" spc="-5" dirty="0">
                <a:latin typeface="Arial"/>
                <a:cs typeface="Arial"/>
              </a:rPr>
              <a:t>en</a:t>
            </a:r>
            <a:r>
              <a:rPr sz="1800" spc="0" dirty="0">
                <a:latin typeface="Arial"/>
                <a:cs typeface="Arial"/>
              </a:rPr>
              <a:t>t</a:t>
            </a:r>
            <a:r>
              <a:rPr sz="1800" spc="-5" dirty="0">
                <a:latin typeface="Arial"/>
                <a:cs typeface="Arial"/>
              </a:rPr>
              <a:t>a</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5" dirty="0">
                <a:latin typeface="Arial"/>
                <a:cs typeface="Arial"/>
              </a:rPr>
              <a:t>op</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s</a:t>
            </a:r>
            <a:r>
              <a:rPr sz="1800" spc="-5" dirty="0">
                <a:latin typeface="Arial"/>
                <a:cs typeface="Arial"/>
              </a:rPr>
              <a:t>ele</a:t>
            </a:r>
            <a:r>
              <a:rPr sz="1800" spc="0" dirty="0">
                <a:latin typeface="Arial"/>
                <a:cs typeface="Arial"/>
              </a:rPr>
              <a:t>cts </a:t>
            </a:r>
            <a:r>
              <a:rPr sz="1800" spc="-5" dirty="0">
                <a:latin typeface="Arial"/>
                <a:cs typeface="Arial"/>
              </a:rPr>
              <a:t>nu</a:t>
            </a:r>
            <a:r>
              <a:rPr sz="1800" spc="0" dirty="0">
                <a:latin typeface="Arial"/>
                <a:cs typeface="Arial"/>
              </a:rPr>
              <a:t>m</a:t>
            </a:r>
            <a:r>
              <a:rPr sz="1800" spc="-5" dirty="0">
                <a:latin typeface="Arial"/>
                <a:cs typeface="Arial"/>
              </a:rPr>
              <a:t>be</a:t>
            </a:r>
            <a:r>
              <a:rPr sz="1800" spc="0" dirty="0">
                <a:latin typeface="Arial"/>
                <a:cs typeface="Arial"/>
              </a:rPr>
              <a:t>r</a:t>
            </a:r>
            <a:r>
              <a:rPr sz="1800" spc="15"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 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7" name="object 7"/>
          <p:cNvSpPr txBox="1"/>
          <p:nvPr/>
        </p:nvSpPr>
        <p:spPr>
          <a:xfrm>
            <a:off x="1208027" y="2539747"/>
            <a:ext cx="156844"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8" name="object 8"/>
          <p:cNvSpPr txBox="1"/>
          <p:nvPr/>
        </p:nvSpPr>
        <p:spPr>
          <a:xfrm>
            <a:off x="1473203" y="2510030"/>
            <a:ext cx="8253094" cy="696595"/>
          </a:xfrm>
          <a:prstGeom prst="rect">
            <a:avLst/>
          </a:prstGeom>
        </p:spPr>
        <p:txBody>
          <a:bodyPr vert="horz" wrap="square" lIns="0" tIns="0" rIns="0" bIns="0" rtlCol="0">
            <a:noAutofit/>
          </a:bodyPr>
          <a:lstStyle/>
          <a:p>
            <a:pPr marL="12700" marR="12700">
              <a:lnSpc>
                <a:spcPct val="125000"/>
              </a:lnSpc>
            </a:pPr>
            <a:r>
              <a:rPr sz="1800" spc="-5" dirty="0">
                <a:latin typeface="Arial"/>
                <a:cs typeface="Arial"/>
              </a:rPr>
              <a:t>Ne</a:t>
            </a:r>
            <a:r>
              <a:rPr sz="1800" spc="0" dirty="0">
                <a:latin typeface="Arial"/>
                <a:cs typeface="Arial"/>
              </a:rPr>
              <a:t>st</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V</a:t>
            </a:r>
            <a:r>
              <a:rPr sz="1800" spc="-10"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5" dirty="0">
                <a:latin typeface="Arial"/>
                <a:cs typeface="Arial"/>
              </a:rPr>
              <a:t>Con</a:t>
            </a:r>
            <a:r>
              <a:rPr sz="1800" spc="0" dirty="0">
                <a:latin typeface="Arial"/>
                <a:cs typeface="Arial"/>
              </a:rPr>
              <a:t>tr</a:t>
            </a:r>
            <a:r>
              <a:rPr sz="1800" spc="-5" dirty="0">
                <a:latin typeface="Arial"/>
                <a:cs typeface="Arial"/>
              </a:rPr>
              <a:t>olle</a:t>
            </a:r>
            <a:r>
              <a:rPr sz="1800" spc="0" dirty="0">
                <a:latin typeface="Arial"/>
                <a:cs typeface="Arial"/>
              </a:rPr>
              <a:t>r</a:t>
            </a:r>
            <a:r>
              <a:rPr sz="1800" spc="25" dirty="0">
                <a:latin typeface="Arial"/>
                <a:cs typeface="Arial"/>
              </a:rPr>
              <a:t> </a:t>
            </a:r>
            <a:r>
              <a:rPr sz="1800" spc="0" dirty="0">
                <a:latin typeface="Arial"/>
                <a:cs typeface="Arial"/>
              </a:rPr>
              <a:t>(</a:t>
            </a:r>
            <a:r>
              <a:rPr sz="1800" spc="-5" dirty="0">
                <a:latin typeface="Arial"/>
                <a:cs typeface="Arial"/>
              </a:rPr>
              <a:t>N</a:t>
            </a:r>
            <a:r>
              <a:rPr sz="1800" spc="0" dirty="0">
                <a:latin typeface="Arial"/>
                <a:cs typeface="Arial"/>
              </a:rPr>
              <a:t>VI</a:t>
            </a:r>
            <a:r>
              <a:rPr sz="1800" spc="-5" dirty="0">
                <a:latin typeface="Arial"/>
                <a:cs typeface="Arial"/>
              </a:rPr>
              <a:t>C</a:t>
            </a:r>
            <a:r>
              <a:rPr sz="1800" spc="0" dirty="0">
                <a:latin typeface="Arial"/>
                <a:cs typeface="Arial"/>
              </a:rPr>
              <a:t>) </a:t>
            </a:r>
            <a:r>
              <a:rPr sz="1800" spc="-5" dirty="0">
                <a:latin typeface="Arial"/>
                <a:cs typeface="Arial"/>
              </a:rPr>
              <a:t>i</a:t>
            </a:r>
            <a:r>
              <a:rPr sz="1800" spc="0" dirty="0">
                <a:latin typeface="Arial"/>
                <a:cs typeface="Arial"/>
              </a:rPr>
              <a:t>s t</a:t>
            </a:r>
            <a:r>
              <a:rPr sz="1800" spc="-5" dirty="0">
                <a:latin typeface="Arial"/>
                <a:cs typeface="Arial"/>
              </a:rPr>
              <a:t>igh</a:t>
            </a:r>
            <a:r>
              <a:rPr sz="1800" spc="0" dirty="0">
                <a:latin typeface="Arial"/>
                <a:cs typeface="Arial"/>
              </a:rPr>
              <a:t>t</a:t>
            </a:r>
            <a:r>
              <a:rPr sz="1800" spc="-5" dirty="0">
                <a:latin typeface="Arial"/>
                <a:cs typeface="Arial"/>
              </a:rPr>
              <a:t>l</a:t>
            </a:r>
            <a:r>
              <a:rPr sz="1800" spc="0" dirty="0">
                <a:latin typeface="Arial"/>
                <a:cs typeface="Arial"/>
              </a:rPr>
              <a:t>y c</a:t>
            </a:r>
            <a:r>
              <a:rPr sz="1800" spc="-5" dirty="0">
                <a:latin typeface="Arial"/>
                <a:cs typeface="Arial"/>
              </a:rPr>
              <a:t>ouple</a:t>
            </a:r>
            <a:r>
              <a:rPr sz="1800" spc="0" dirty="0">
                <a:latin typeface="Arial"/>
                <a:cs typeface="Arial"/>
              </a:rPr>
              <a:t>d</a:t>
            </a:r>
            <a:r>
              <a:rPr sz="1800" spc="20"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5" dirty="0">
                <a:latin typeface="Arial"/>
                <a:cs typeface="Arial"/>
              </a:rPr>
              <a:t>p</a:t>
            </a:r>
            <a:r>
              <a:rPr sz="1800" spc="0" dirty="0">
                <a:latin typeface="Arial"/>
                <a:cs typeface="Arial"/>
              </a:rPr>
              <a:t>r</a:t>
            </a:r>
            <a:r>
              <a:rPr sz="1800" spc="-5" dirty="0">
                <a:latin typeface="Arial"/>
                <a:cs typeface="Arial"/>
              </a:rPr>
              <a:t>o</a:t>
            </a:r>
            <a:r>
              <a:rPr sz="1800" spc="0" dirty="0">
                <a:latin typeface="Arial"/>
                <a:cs typeface="Arial"/>
              </a:rPr>
              <a:t>c</a:t>
            </a:r>
            <a:r>
              <a:rPr sz="1800" spc="-5" dirty="0">
                <a:latin typeface="Arial"/>
                <a:cs typeface="Arial"/>
              </a:rPr>
              <a:t>e</a:t>
            </a:r>
            <a:r>
              <a:rPr sz="1800" spc="0" dirty="0">
                <a:latin typeface="Arial"/>
                <a:cs typeface="Arial"/>
              </a:rPr>
              <a:t>ss</a:t>
            </a:r>
            <a:r>
              <a:rPr sz="1800" spc="-5" dirty="0">
                <a:latin typeface="Arial"/>
                <a:cs typeface="Arial"/>
              </a:rPr>
              <a:t>o</a:t>
            </a:r>
            <a:r>
              <a:rPr sz="1800" spc="0" dirty="0">
                <a:latin typeface="Arial"/>
                <a:cs typeface="Arial"/>
              </a:rPr>
              <a:t>r</a:t>
            </a:r>
            <a:r>
              <a:rPr sz="1800" spc="15" dirty="0">
                <a:latin typeface="Arial"/>
                <a:cs typeface="Arial"/>
              </a:rPr>
              <a:t> </a:t>
            </a:r>
            <a:r>
              <a:rPr sz="1800" spc="0" dirty="0">
                <a:latin typeface="Arial"/>
                <a:cs typeface="Arial"/>
              </a:rPr>
              <a:t>c</a:t>
            </a:r>
            <a:r>
              <a:rPr sz="1800" spc="-5" dirty="0">
                <a:latin typeface="Arial"/>
                <a:cs typeface="Arial"/>
              </a:rPr>
              <a:t>o</a:t>
            </a:r>
            <a:r>
              <a:rPr sz="1800" spc="0" dirty="0">
                <a:latin typeface="Arial"/>
                <a:cs typeface="Arial"/>
              </a:rPr>
              <a:t>re 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inpu</a:t>
            </a:r>
            <a:r>
              <a:rPr sz="1800" spc="0" dirty="0">
                <a:latin typeface="Arial"/>
                <a:cs typeface="Arial"/>
              </a:rPr>
              <a:t>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a:t>
            </a:r>
            <a:r>
              <a:rPr sz="1800" spc="0" dirty="0">
                <a:latin typeface="Arial"/>
                <a:cs typeface="Arial"/>
              </a:rPr>
              <a:t>ct</a:t>
            </a:r>
            <a:r>
              <a:rPr sz="1800" spc="-5" dirty="0">
                <a:latin typeface="Arial"/>
                <a:cs typeface="Arial"/>
              </a:rPr>
              <a:t>i</a:t>
            </a:r>
            <a:r>
              <a:rPr sz="1800" spc="0" dirty="0">
                <a:latin typeface="Arial"/>
                <a:cs typeface="Arial"/>
              </a:rPr>
              <a:t>ve</a:t>
            </a:r>
            <a:r>
              <a:rPr sz="1800" spc="-5" dirty="0">
                <a:latin typeface="Arial"/>
                <a:cs typeface="Arial"/>
              </a:rPr>
              <a:t> H</a:t>
            </a:r>
            <a:r>
              <a:rPr sz="1800" spc="0" dirty="0">
                <a:latin typeface="Arial"/>
                <a:cs typeface="Arial"/>
              </a:rPr>
              <a:t>IGH</a:t>
            </a:r>
            <a:endParaRPr sz="1800">
              <a:latin typeface="Arial"/>
              <a:cs typeface="Arial"/>
            </a:endParaRPr>
          </a:p>
        </p:txBody>
      </p:sp>
      <p:sp>
        <p:nvSpPr>
          <p:cNvPr id="9" name="object 9"/>
          <p:cNvSpPr/>
          <p:nvPr/>
        </p:nvSpPr>
        <p:spPr>
          <a:xfrm>
            <a:off x="3599690" y="3305683"/>
            <a:ext cx="3454781" cy="3361816"/>
          </a:xfrm>
          <a:custGeom>
            <a:avLst/>
            <a:gdLst/>
            <a:ahLst/>
            <a:cxnLst/>
            <a:rect l="l" t="t" r="r" b="b"/>
            <a:pathLst>
              <a:path w="3454780" h="3361817">
                <a:moveTo>
                  <a:pt x="0" y="0"/>
                </a:moveTo>
                <a:lnTo>
                  <a:pt x="3454781" y="0"/>
                </a:lnTo>
                <a:lnTo>
                  <a:pt x="3454781" y="3361816"/>
                </a:lnTo>
                <a:lnTo>
                  <a:pt x="0" y="3361816"/>
                </a:lnTo>
                <a:lnTo>
                  <a:pt x="0" y="0"/>
                </a:lnTo>
                <a:close/>
              </a:path>
            </a:pathLst>
          </a:custGeom>
          <a:solidFill>
            <a:srgbClr val="D3E2ED"/>
          </a:solidFill>
        </p:spPr>
        <p:txBody>
          <a:bodyPr wrap="square" lIns="0" tIns="0" rIns="0" bIns="0" rtlCol="0">
            <a:noAutofit/>
          </a:bodyPr>
          <a:lstStyle/>
          <a:p>
            <a:endParaRPr/>
          </a:p>
        </p:txBody>
      </p:sp>
      <p:sp>
        <p:nvSpPr>
          <p:cNvPr id="10" name="object 10"/>
          <p:cNvSpPr/>
          <p:nvPr/>
        </p:nvSpPr>
        <p:spPr>
          <a:xfrm>
            <a:off x="3592068" y="3299587"/>
            <a:ext cx="3470149" cy="3374136"/>
          </a:xfrm>
          <a:custGeom>
            <a:avLst/>
            <a:gdLst/>
            <a:ahLst/>
            <a:cxnLst/>
            <a:rect l="l" t="t" r="r" b="b"/>
            <a:pathLst>
              <a:path w="3470148" h="3374136">
                <a:moveTo>
                  <a:pt x="13716" y="3361944"/>
                </a:moveTo>
                <a:lnTo>
                  <a:pt x="6096" y="3361944"/>
                </a:lnTo>
                <a:lnTo>
                  <a:pt x="3048" y="3364991"/>
                </a:lnTo>
                <a:lnTo>
                  <a:pt x="3048" y="3372612"/>
                </a:lnTo>
                <a:lnTo>
                  <a:pt x="6096" y="3374136"/>
                </a:lnTo>
                <a:lnTo>
                  <a:pt x="13716" y="3374136"/>
                </a:lnTo>
                <a:lnTo>
                  <a:pt x="16764" y="3372612"/>
                </a:lnTo>
                <a:lnTo>
                  <a:pt x="16764" y="3364991"/>
                </a:lnTo>
                <a:lnTo>
                  <a:pt x="13716" y="3361944"/>
                </a:lnTo>
                <a:close/>
              </a:path>
              <a:path w="3470148" h="3374136">
                <a:moveTo>
                  <a:pt x="10668" y="3349752"/>
                </a:moveTo>
                <a:lnTo>
                  <a:pt x="3048" y="3349752"/>
                </a:lnTo>
                <a:lnTo>
                  <a:pt x="0" y="3352800"/>
                </a:lnTo>
                <a:lnTo>
                  <a:pt x="0" y="3358896"/>
                </a:lnTo>
                <a:lnTo>
                  <a:pt x="3048" y="3361944"/>
                </a:lnTo>
                <a:lnTo>
                  <a:pt x="10668" y="3361944"/>
                </a:lnTo>
                <a:lnTo>
                  <a:pt x="13716" y="3358896"/>
                </a:lnTo>
                <a:lnTo>
                  <a:pt x="13716" y="3352800"/>
                </a:lnTo>
                <a:lnTo>
                  <a:pt x="10668" y="3349752"/>
                </a:lnTo>
                <a:close/>
              </a:path>
              <a:path w="3470148" h="3374136">
                <a:moveTo>
                  <a:pt x="10668" y="3323844"/>
                </a:moveTo>
                <a:lnTo>
                  <a:pt x="3048" y="3323844"/>
                </a:lnTo>
                <a:lnTo>
                  <a:pt x="0" y="3326891"/>
                </a:lnTo>
                <a:lnTo>
                  <a:pt x="0" y="3334512"/>
                </a:lnTo>
                <a:lnTo>
                  <a:pt x="3048" y="3336036"/>
                </a:lnTo>
                <a:lnTo>
                  <a:pt x="10668" y="3336036"/>
                </a:lnTo>
                <a:lnTo>
                  <a:pt x="13716" y="3334512"/>
                </a:lnTo>
                <a:lnTo>
                  <a:pt x="13716" y="3326891"/>
                </a:lnTo>
                <a:lnTo>
                  <a:pt x="10668" y="3323844"/>
                </a:lnTo>
                <a:close/>
              </a:path>
              <a:path w="3470148" h="3374136">
                <a:moveTo>
                  <a:pt x="10668" y="3297936"/>
                </a:moveTo>
                <a:lnTo>
                  <a:pt x="3048" y="3297936"/>
                </a:lnTo>
                <a:lnTo>
                  <a:pt x="0" y="3300984"/>
                </a:lnTo>
                <a:lnTo>
                  <a:pt x="0" y="3308604"/>
                </a:lnTo>
                <a:lnTo>
                  <a:pt x="3048" y="3311652"/>
                </a:lnTo>
                <a:lnTo>
                  <a:pt x="10668" y="3311652"/>
                </a:lnTo>
                <a:lnTo>
                  <a:pt x="13716" y="3308604"/>
                </a:lnTo>
                <a:lnTo>
                  <a:pt x="13716" y="3300984"/>
                </a:lnTo>
                <a:lnTo>
                  <a:pt x="10668" y="3297936"/>
                </a:lnTo>
                <a:close/>
              </a:path>
              <a:path w="3470148" h="3374136">
                <a:moveTo>
                  <a:pt x="10668" y="3273552"/>
                </a:moveTo>
                <a:lnTo>
                  <a:pt x="3048" y="3273552"/>
                </a:lnTo>
                <a:lnTo>
                  <a:pt x="0" y="3276600"/>
                </a:lnTo>
                <a:lnTo>
                  <a:pt x="0" y="3282696"/>
                </a:lnTo>
                <a:lnTo>
                  <a:pt x="3048" y="3285744"/>
                </a:lnTo>
                <a:lnTo>
                  <a:pt x="10668" y="3285744"/>
                </a:lnTo>
                <a:lnTo>
                  <a:pt x="13716" y="3282696"/>
                </a:lnTo>
                <a:lnTo>
                  <a:pt x="13716" y="3276600"/>
                </a:lnTo>
                <a:lnTo>
                  <a:pt x="10668" y="3273552"/>
                </a:lnTo>
                <a:close/>
              </a:path>
              <a:path w="3470148" h="3374136">
                <a:moveTo>
                  <a:pt x="10668" y="3247644"/>
                </a:moveTo>
                <a:lnTo>
                  <a:pt x="3048" y="3247644"/>
                </a:lnTo>
                <a:lnTo>
                  <a:pt x="0" y="3250691"/>
                </a:lnTo>
                <a:lnTo>
                  <a:pt x="0" y="3258312"/>
                </a:lnTo>
                <a:lnTo>
                  <a:pt x="3048" y="3259836"/>
                </a:lnTo>
                <a:lnTo>
                  <a:pt x="10668" y="3259836"/>
                </a:lnTo>
                <a:lnTo>
                  <a:pt x="13716" y="3258312"/>
                </a:lnTo>
                <a:lnTo>
                  <a:pt x="13716" y="3250691"/>
                </a:lnTo>
                <a:lnTo>
                  <a:pt x="10668" y="3247644"/>
                </a:lnTo>
                <a:close/>
              </a:path>
              <a:path w="3470148" h="3374136">
                <a:moveTo>
                  <a:pt x="10668" y="3221736"/>
                </a:moveTo>
                <a:lnTo>
                  <a:pt x="3048" y="3221736"/>
                </a:lnTo>
                <a:lnTo>
                  <a:pt x="0" y="3224784"/>
                </a:lnTo>
                <a:lnTo>
                  <a:pt x="0" y="3232404"/>
                </a:lnTo>
                <a:lnTo>
                  <a:pt x="3048" y="3235452"/>
                </a:lnTo>
                <a:lnTo>
                  <a:pt x="10668" y="3235452"/>
                </a:lnTo>
                <a:lnTo>
                  <a:pt x="13716" y="3232404"/>
                </a:lnTo>
                <a:lnTo>
                  <a:pt x="13716" y="3224784"/>
                </a:lnTo>
                <a:lnTo>
                  <a:pt x="10668" y="3221736"/>
                </a:lnTo>
                <a:close/>
              </a:path>
              <a:path w="3470148" h="3374136">
                <a:moveTo>
                  <a:pt x="10668" y="3197352"/>
                </a:moveTo>
                <a:lnTo>
                  <a:pt x="3048" y="3197352"/>
                </a:lnTo>
                <a:lnTo>
                  <a:pt x="0" y="3200400"/>
                </a:lnTo>
                <a:lnTo>
                  <a:pt x="0" y="3206496"/>
                </a:lnTo>
                <a:lnTo>
                  <a:pt x="3048" y="3209544"/>
                </a:lnTo>
                <a:lnTo>
                  <a:pt x="10668" y="3209544"/>
                </a:lnTo>
                <a:lnTo>
                  <a:pt x="13716" y="3206496"/>
                </a:lnTo>
                <a:lnTo>
                  <a:pt x="13716" y="3200400"/>
                </a:lnTo>
                <a:lnTo>
                  <a:pt x="10668" y="3197352"/>
                </a:lnTo>
                <a:close/>
              </a:path>
              <a:path w="3470148" h="3374136">
                <a:moveTo>
                  <a:pt x="10668" y="3171444"/>
                </a:moveTo>
                <a:lnTo>
                  <a:pt x="3048" y="3171444"/>
                </a:lnTo>
                <a:lnTo>
                  <a:pt x="0" y="3174491"/>
                </a:lnTo>
                <a:lnTo>
                  <a:pt x="0" y="3180588"/>
                </a:lnTo>
                <a:lnTo>
                  <a:pt x="3048" y="3183636"/>
                </a:lnTo>
                <a:lnTo>
                  <a:pt x="10668" y="3183636"/>
                </a:lnTo>
                <a:lnTo>
                  <a:pt x="13716" y="3180588"/>
                </a:lnTo>
                <a:lnTo>
                  <a:pt x="13716" y="3174491"/>
                </a:lnTo>
                <a:lnTo>
                  <a:pt x="10668" y="3171444"/>
                </a:lnTo>
                <a:close/>
              </a:path>
              <a:path w="3470148" h="3374136">
                <a:moveTo>
                  <a:pt x="10668" y="3145536"/>
                </a:moveTo>
                <a:lnTo>
                  <a:pt x="3048" y="3145536"/>
                </a:lnTo>
                <a:lnTo>
                  <a:pt x="0" y="3148584"/>
                </a:lnTo>
                <a:lnTo>
                  <a:pt x="0" y="3156204"/>
                </a:lnTo>
                <a:lnTo>
                  <a:pt x="3048" y="3159252"/>
                </a:lnTo>
                <a:lnTo>
                  <a:pt x="10668" y="3159252"/>
                </a:lnTo>
                <a:lnTo>
                  <a:pt x="13716" y="3156204"/>
                </a:lnTo>
                <a:lnTo>
                  <a:pt x="13716" y="3148584"/>
                </a:lnTo>
                <a:lnTo>
                  <a:pt x="10668" y="3145536"/>
                </a:lnTo>
                <a:close/>
              </a:path>
              <a:path w="3470148" h="3374136">
                <a:moveTo>
                  <a:pt x="10668" y="3121152"/>
                </a:moveTo>
                <a:lnTo>
                  <a:pt x="3048" y="3121152"/>
                </a:lnTo>
                <a:lnTo>
                  <a:pt x="0" y="3124200"/>
                </a:lnTo>
                <a:lnTo>
                  <a:pt x="0" y="3130296"/>
                </a:lnTo>
                <a:lnTo>
                  <a:pt x="3048" y="3133344"/>
                </a:lnTo>
                <a:lnTo>
                  <a:pt x="10668" y="3133344"/>
                </a:lnTo>
                <a:lnTo>
                  <a:pt x="13716" y="3130296"/>
                </a:lnTo>
                <a:lnTo>
                  <a:pt x="13716" y="3124200"/>
                </a:lnTo>
                <a:lnTo>
                  <a:pt x="10668" y="3121152"/>
                </a:lnTo>
                <a:close/>
              </a:path>
              <a:path w="3470148" h="3374136">
                <a:moveTo>
                  <a:pt x="10668" y="3095244"/>
                </a:moveTo>
                <a:lnTo>
                  <a:pt x="3048" y="3095244"/>
                </a:lnTo>
                <a:lnTo>
                  <a:pt x="0" y="3098291"/>
                </a:lnTo>
                <a:lnTo>
                  <a:pt x="0" y="3104388"/>
                </a:lnTo>
                <a:lnTo>
                  <a:pt x="3048" y="3107436"/>
                </a:lnTo>
                <a:lnTo>
                  <a:pt x="10668" y="3107436"/>
                </a:lnTo>
                <a:lnTo>
                  <a:pt x="13716" y="3104388"/>
                </a:lnTo>
                <a:lnTo>
                  <a:pt x="13716" y="3098291"/>
                </a:lnTo>
                <a:lnTo>
                  <a:pt x="10668" y="3095244"/>
                </a:lnTo>
                <a:close/>
              </a:path>
              <a:path w="3470148" h="3374136">
                <a:moveTo>
                  <a:pt x="10668" y="3069336"/>
                </a:moveTo>
                <a:lnTo>
                  <a:pt x="3048" y="3069336"/>
                </a:lnTo>
                <a:lnTo>
                  <a:pt x="0" y="3072384"/>
                </a:lnTo>
                <a:lnTo>
                  <a:pt x="0" y="3080004"/>
                </a:lnTo>
                <a:lnTo>
                  <a:pt x="3048" y="3083052"/>
                </a:lnTo>
                <a:lnTo>
                  <a:pt x="10668" y="3083052"/>
                </a:lnTo>
                <a:lnTo>
                  <a:pt x="13716" y="3080004"/>
                </a:lnTo>
                <a:lnTo>
                  <a:pt x="13716" y="3072384"/>
                </a:lnTo>
                <a:lnTo>
                  <a:pt x="10668" y="3069336"/>
                </a:lnTo>
                <a:close/>
              </a:path>
              <a:path w="3470148" h="3374136">
                <a:moveTo>
                  <a:pt x="10668" y="3044952"/>
                </a:moveTo>
                <a:lnTo>
                  <a:pt x="3048" y="3044952"/>
                </a:lnTo>
                <a:lnTo>
                  <a:pt x="0" y="3048000"/>
                </a:lnTo>
                <a:lnTo>
                  <a:pt x="0" y="3054096"/>
                </a:lnTo>
                <a:lnTo>
                  <a:pt x="3048" y="3057144"/>
                </a:lnTo>
                <a:lnTo>
                  <a:pt x="10668" y="3057144"/>
                </a:lnTo>
                <a:lnTo>
                  <a:pt x="13716" y="3054096"/>
                </a:lnTo>
                <a:lnTo>
                  <a:pt x="13716" y="3048000"/>
                </a:lnTo>
                <a:lnTo>
                  <a:pt x="10668" y="3044952"/>
                </a:lnTo>
                <a:close/>
              </a:path>
              <a:path w="3470148" h="3374136">
                <a:moveTo>
                  <a:pt x="10668" y="3019044"/>
                </a:moveTo>
                <a:lnTo>
                  <a:pt x="3048" y="3019044"/>
                </a:lnTo>
                <a:lnTo>
                  <a:pt x="0" y="3022091"/>
                </a:lnTo>
                <a:lnTo>
                  <a:pt x="0" y="3028188"/>
                </a:lnTo>
                <a:lnTo>
                  <a:pt x="3048" y="3031236"/>
                </a:lnTo>
                <a:lnTo>
                  <a:pt x="10668" y="3031236"/>
                </a:lnTo>
                <a:lnTo>
                  <a:pt x="13716" y="3028188"/>
                </a:lnTo>
                <a:lnTo>
                  <a:pt x="13716" y="3022091"/>
                </a:lnTo>
                <a:lnTo>
                  <a:pt x="10668" y="3019044"/>
                </a:lnTo>
                <a:close/>
              </a:path>
              <a:path w="3470148" h="3374136">
                <a:moveTo>
                  <a:pt x="10668" y="2993136"/>
                </a:moveTo>
                <a:lnTo>
                  <a:pt x="3048" y="2993136"/>
                </a:lnTo>
                <a:lnTo>
                  <a:pt x="0" y="2996184"/>
                </a:lnTo>
                <a:lnTo>
                  <a:pt x="0" y="3003804"/>
                </a:lnTo>
                <a:lnTo>
                  <a:pt x="3048" y="3006852"/>
                </a:lnTo>
                <a:lnTo>
                  <a:pt x="10668" y="3006852"/>
                </a:lnTo>
                <a:lnTo>
                  <a:pt x="13716" y="3003804"/>
                </a:lnTo>
                <a:lnTo>
                  <a:pt x="13716" y="2996184"/>
                </a:lnTo>
                <a:lnTo>
                  <a:pt x="10668" y="2993136"/>
                </a:lnTo>
                <a:close/>
              </a:path>
              <a:path w="3470148" h="3374136">
                <a:moveTo>
                  <a:pt x="10668" y="2968752"/>
                </a:moveTo>
                <a:lnTo>
                  <a:pt x="3048" y="2968752"/>
                </a:lnTo>
                <a:lnTo>
                  <a:pt x="0" y="2970276"/>
                </a:lnTo>
                <a:lnTo>
                  <a:pt x="0" y="2977896"/>
                </a:lnTo>
                <a:lnTo>
                  <a:pt x="3048" y="2980944"/>
                </a:lnTo>
                <a:lnTo>
                  <a:pt x="10668" y="2980944"/>
                </a:lnTo>
                <a:lnTo>
                  <a:pt x="13716" y="2977896"/>
                </a:lnTo>
                <a:lnTo>
                  <a:pt x="13716" y="2970276"/>
                </a:lnTo>
                <a:lnTo>
                  <a:pt x="10668" y="2968752"/>
                </a:lnTo>
                <a:close/>
              </a:path>
              <a:path w="3470148" h="3374136">
                <a:moveTo>
                  <a:pt x="10668" y="2942844"/>
                </a:moveTo>
                <a:lnTo>
                  <a:pt x="3048" y="2942844"/>
                </a:lnTo>
                <a:lnTo>
                  <a:pt x="0" y="2945891"/>
                </a:lnTo>
                <a:lnTo>
                  <a:pt x="0" y="2951988"/>
                </a:lnTo>
                <a:lnTo>
                  <a:pt x="3048" y="2955036"/>
                </a:lnTo>
                <a:lnTo>
                  <a:pt x="10668" y="2955036"/>
                </a:lnTo>
                <a:lnTo>
                  <a:pt x="13716" y="2951988"/>
                </a:lnTo>
                <a:lnTo>
                  <a:pt x="13716" y="2945891"/>
                </a:lnTo>
                <a:lnTo>
                  <a:pt x="10668" y="2942844"/>
                </a:lnTo>
                <a:close/>
              </a:path>
              <a:path w="3470148" h="3374136">
                <a:moveTo>
                  <a:pt x="10668" y="2916936"/>
                </a:moveTo>
                <a:lnTo>
                  <a:pt x="3048" y="2916936"/>
                </a:lnTo>
                <a:lnTo>
                  <a:pt x="0" y="2919984"/>
                </a:lnTo>
                <a:lnTo>
                  <a:pt x="0" y="2927604"/>
                </a:lnTo>
                <a:lnTo>
                  <a:pt x="3048" y="2930652"/>
                </a:lnTo>
                <a:lnTo>
                  <a:pt x="10668" y="2930652"/>
                </a:lnTo>
                <a:lnTo>
                  <a:pt x="13716" y="2927604"/>
                </a:lnTo>
                <a:lnTo>
                  <a:pt x="13716" y="2919984"/>
                </a:lnTo>
                <a:lnTo>
                  <a:pt x="10668" y="2916936"/>
                </a:lnTo>
                <a:close/>
              </a:path>
              <a:path w="3470148" h="3374136">
                <a:moveTo>
                  <a:pt x="10668" y="2892552"/>
                </a:moveTo>
                <a:lnTo>
                  <a:pt x="3048" y="2892552"/>
                </a:lnTo>
                <a:lnTo>
                  <a:pt x="0" y="2894076"/>
                </a:lnTo>
                <a:lnTo>
                  <a:pt x="0" y="2901696"/>
                </a:lnTo>
                <a:lnTo>
                  <a:pt x="3048" y="2904744"/>
                </a:lnTo>
                <a:lnTo>
                  <a:pt x="10668" y="2904744"/>
                </a:lnTo>
                <a:lnTo>
                  <a:pt x="13716" y="2901696"/>
                </a:lnTo>
                <a:lnTo>
                  <a:pt x="13716" y="2894076"/>
                </a:lnTo>
                <a:lnTo>
                  <a:pt x="10668" y="2892552"/>
                </a:lnTo>
                <a:close/>
              </a:path>
              <a:path w="3470148" h="3374136">
                <a:moveTo>
                  <a:pt x="10668" y="2866644"/>
                </a:moveTo>
                <a:lnTo>
                  <a:pt x="3048" y="2866644"/>
                </a:lnTo>
                <a:lnTo>
                  <a:pt x="0" y="2869691"/>
                </a:lnTo>
                <a:lnTo>
                  <a:pt x="0" y="2875788"/>
                </a:lnTo>
                <a:lnTo>
                  <a:pt x="3048" y="2878836"/>
                </a:lnTo>
                <a:lnTo>
                  <a:pt x="10668" y="2878836"/>
                </a:lnTo>
                <a:lnTo>
                  <a:pt x="13716" y="2875788"/>
                </a:lnTo>
                <a:lnTo>
                  <a:pt x="13716" y="2869691"/>
                </a:lnTo>
                <a:lnTo>
                  <a:pt x="10668" y="2866644"/>
                </a:lnTo>
                <a:close/>
              </a:path>
              <a:path w="3470148" h="3374136">
                <a:moveTo>
                  <a:pt x="10668" y="2840736"/>
                </a:moveTo>
                <a:lnTo>
                  <a:pt x="3048" y="2840736"/>
                </a:lnTo>
                <a:lnTo>
                  <a:pt x="0" y="2843784"/>
                </a:lnTo>
                <a:lnTo>
                  <a:pt x="0" y="2851404"/>
                </a:lnTo>
                <a:lnTo>
                  <a:pt x="3048" y="2854452"/>
                </a:lnTo>
                <a:lnTo>
                  <a:pt x="10668" y="2854452"/>
                </a:lnTo>
                <a:lnTo>
                  <a:pt x="13716" y="2851404"/>
                </a:lnTo>
                <a:lnTo>
                  <a:pt x="13716" y="2843784"/>
                </a:lnTo>
                <a:lnTo>
                  <a:pt x="10668" y="2840736"/>
                </a:lnTo>
                <a:close/>
              </a:path>
              <a:path w="3470148" h="3374136">
                <a:moveTo>
                  <a:pt x="10668" y="2816352"/>
                </a:moveTo>
                <a:lnTo>
                  <a:pt x="3048" y="2816352"/>
                </a:lnTo>
                <a:lnTo>
                  <a:pt x="0" y="2817876"/>
                </a:lnTo>
                <a:lnTo>
                  <a:pt x="0" y="2825496"/>
                </a:lnTo>
                <a:lnTo>
                  <a:pt x="3048" y="2828544"/>
                </a:lnTo>
                <a:lnTo>
                  <a:pt x="10668" y="2828544"/>
                </a:lnTo>
                <a:lnTo>
                  <a:pt x="13716" y="2825496"/>
                </a:lnTo>
                <a:lnTo>
                  <a:pt x="13716" y="2817876"/>
                </a:lnTo>
                <a:lnTo>
                  <a:pt x="10668" y="2816352"/>
                </a:lnTo>
                <a:close/>
              </a:path>
              <a:path w="3470148" h="3374136">
                <a:moveTo>
                  <a:pt x="10668" y="2790444"/>
                </a:moveTo>
                <a:lnTo>
                  <a:pt x="3048" y="2790444"/>
                </a:lnTo>
                <a:lnTo>
                  <a:pt x="0" y="2793491"/>
                </a:lnTo>
                <a:lnTo>
                  <a:pt x="0" y="2799588"/>
                </a:lnTo>
                <a:lnTo>
                  <a:pt x="3048" y="2802636"/>
                </a:lnTo>
                <a:lnTo>
                  <a:pt x="10668" y="2802636"/>
                </a:lnTo>
                <a:lnTo>
                  <a:pt x="13716" y="2799588"/>
                </a:lnTo>
                <a:lnTo>
                  <a:pt x="13716" y="2793491"/>
                </a:lnTo>
                <a:lnTo>
                  <a:pt x="10668" y="2790444"/>
                </a:lnTo>
                <a:close/>
              </a:path>
              <a:path w="3470148" h="3374136">
                <a:moveTo>
                  <a:pt x="10668" y="2764536"/>
                </a:moveTo>
                <a:lnTo>
                  <a:pt x="3048" y="2764536"/>
                </a:lnTo>
                <a:lnTo>
                  <a:pt x="0" y="2767584"/>
                </a:lnTo>
                <a:lnTo>
                  <a:pt x="0" y="2775204"/>
                </a:lnTo>
                <a:lnTo>
                  <a:pt x="3048" y="2778252"/>
                </a:lnTo>
                <a:lnTo>
                  <a:pt x="10668" y="2778252"/>
                </a:lnTo>
                <a:lnTo>
                  <a:pt x="13716" y="2775204"/>
                </a:lnTo>
                <a:lnTo>
                  <a:pt x="13716" y="2767584"/>
                </a:lnTo>
                <a:lnTo>
                  <a:pt x="10668" y="2764536"/>
                </a:lnTo>
                <a:close/>
              </a:path>
              <a:path w="3470148" h="3374136">
                <a:moveTo>
                  <a:pt x="10668" y="2740152"/>
                </a:moveTo>
                <a:lnTo>
                  <a:pt x="3048" y="2740152"/>
                </a:lnTo>
                <a:lnTo>
                  <a:pt x="0" y="2741676"/>
                </a:lnTo>
                <a:lnTo>
                  <a:pt x="0" y="2749296"/>
                </a:lnTo>
                <a:lnTo>
                  <a:pt x="3048" y="2752344"/>
                </a:lnTo>
                <a:lnTo>
                  <a:pt x="10668" y="2752344"/>
                </a:lnTo>
                <a:lnTo>
                  <a:pt x="13716" y="2749296"/>
                </a:lnTo>
                <a:lnTo>
                  <a:pt x="13716" y="2741676"/>
                </a:lnTo>
                <a:lnTo>
                  <a:pt x="10668" y="2740152"/>
                </a:lnTo>
                <a:close/>
              </a:path>
              <a:path w="3470148" h="3374136">
                <a:moveTo>
                  <a:pt x="10668" y="2714244"/>
                </a:moveTo>
                <a:lnTo>
                  <a:pt x="3048" y="2714244"/>
                </a:lnTo>
                <a:lnTo>
                  <a:pt x="0" y="2717291"/>
                </a:lnTo>
                <a:lnTo>
                  <a:pt x="0" y="2723388"/>
                </a:lnTo>
                <a:lnTo>
                  <a:pt x="3048" y="2726436"/>
                </a:lnTo>
                <a:lnTo>
                  <a:pt x="10668" y="2726436"/>
                </a:lnTo>
                <a:lnTo>
                  <a:pt x="13716" y="2723388"/>
                </a:lnTo>
                <a:lnTo>
                  <a:pt x="13716" y="2717291"/>
                </a:lnTo>
                <a:lnTo>
                  <a:pt x="10668" y="2714244"/>
                </a:lnTo>
                <a:close/>
              </a:path>
              <a:path w="3470148" h="3374136">
                <a:moveTo>
                  <a:pt x="10668" y="2688336"/>
                </a:moveTo>
                <a:lnTo>
                  <a:pt x="3048" y="2688336"/>
                </a:lnTo>
                <a:lnTo>
                  <a:pt x="0" y="2691384"/>
                </a:lnTo>
                <a:lnTo>
                  <a:pt x="0" y="2699004"/>
                </a:lnTo>
                <a:lnTo>
                  <a:pt x="3048" y="2702052"/>
                </a:lnTo>
                <a:lnTo>
                  <a:pt x="10668" y="2702052"/>
                </a:lnTo>
                <a:lnTo>
                  <a:pt x="13716" y="2699004"/>
                </a:lnTo>
                <a:lnTo>
                  <a:pt x="13716" y="2691384"/>
                </a:lnTo>
                <a:lnTo>
                  <a:pt x="10668" y="2688336"/>
                </a:lnTo>
                <a:close/>
              </a:path>
              <a:path w="3470148" h="3374136">
                <a:moveTo>
                  <a:pt x="10668" y="2663952"/>
                </a:moveTo>
                <a:lnTo>
                  <a:pt x="3048" y="2663952"/>
                </a:lnTo>
                <a:lnTo>
                  <a:pt x="0" y="2665476"/>
                </a:lnTo>
                <a:lnTo>
                  <a:pt x="0" y="2673096"/>
                </a:lnTo>
                <a:lnTo>
                  <a:pt x="3048" y="2676144"/>
                </a:lnTo>
                <a:lnTo>
                  <a:pt x="10668" y="2676144"/>
                </a:lnTo>
                <a:lnTo>
                  <a:pt x="13716" y="2673096"/>
                </a:lnTo>
                <a:lnTo>
                  <a:pt x="13716" y="2665476"/>
                </a:lnTo>
                <a:lnTo>
                  <a:pt x="10668" y="2663952"/>
                </a:lnTo>
                <a:close/>
              </a:path>
              <a:path w="3470148" h="3374136">
                <a:moveTo>
                  <a:pt x="10668" y="2638044"/>
                </a:moveTo>
                <a:lnTo>
                  <a:pt x="3048" y="2638044"/>
                </a:lnTo>
                <a:lnTo>
                  <a:pt x="0" y="2641091"/>
                </a:lnTo>
                <a:lnTo>
                  <a:pt x="0" y="2647188"/>
                </a:lnTo>
                <a:lnTo>
                  <a:pt x="3048" y="2650236"/>
                </a:lnTo>
                <a:lnTo>
                  <a:pt x="10668" y="2650236"/>
                </a:lnTo>
                <a:lnTo>
                  <a:pt x="13716" y="2647188"/>
                </a:lnTo>
                <a:lnTo>
                  <a:pt x="13716" y="2641091"/>
                </a:lnTo>
                <a:lnTo>
                  <a:pt x="10668" y="2638044"/>
                </a:lnTo>
                <a:close/>
              </a:path>
              <a:path w="3470148" h="3374136">
                <a:moveTo>
                  <a:pt x="10668" y="2612136"/>
                </a:moveTo>
                <a:lnTo>
                  <a:pt x="3048" y="2612136"/>
                </a:lnTo>
                <a:lnTo>
                  <a:pt x="0" y="2615184"/>
                </a:lnTo>
                <a:lnTo>
                  <a:pt x="0" y="2622804"/>
                </a:lnTo>
                <a:lnTo>
                  <a:pt x="3048" y="2625852"/>
                </a:lnTo>
                <a:lnTo>
                  <a:pt x="10668" y="2625852"/>
                </a:lnTo>
                <a:lnTo>
                  <a:pt x="13716" y="2622804"/>
                </a:lnTo>
                <a:lnTo>
                  <a:pt x="13716" y="2615184"/>
                </a:lnTo>
                <a:lnTo>
                  <a:pt x="10668" y="2612136"/>
                </a:lnTo>
                <a:close/>
              </a:path>
              <a:path w="3470148" h="3374136">
                <a:moveTo>
                  <a:pt x="10668" y="2586228"/>
                </a:moveTo>
                <a:lnTo>
                  <a:pt x="3048" y="2586228"/>
                </a:lnTo>
                <a:lnTo>
                  <a:pt x="0" y="2589276"/>
                </a:lnTo>
                <a:lnTo>
                  <a:pt x="0" y="2596896"/>
                </a:lnTo>
                <a:lnTo>
                  <a:pt x="3048" y="2599944"/>
                </a:lnTo>
                <a:lnTo>
                  <a:pt x="10668" y="2599944"/>
                </a:lnTo>
                <a:lnTo>
                  <a:pt x="13716" y="2596896"/>
                </a:lnTo>
                <a:lnTo>
                  <a:pt x="13716" y="2589276"/>
                </a:lnTo>
                <a:lnTo>
                  <a:pt x="10668" y="2586228"/>
                </a:lnTo>
                <a:close/>
              </a:path>
              <a:path w="3470148" h="3374136">
                <a:moveTo>
                  <a:pt x="10668" y="2561844"/>
                </a:moveTo>
                <a:lnTo>
                  <a:pt x="3048" y="2561844"/>
                </a:lnTo>
                <a:lnTo>
                  <a:pt x="0" y="2564892"/>
                </a:lnTo>
                <a:lnTo>
                  <a:pt x="0" y="2570988"/>
                </a:lnTo>
                <a:lnTo>
                  <a:pt x="3048" y="2574036"/>
                </a:lnTo>
                <a:lnTo>
                  <a:pt x="10668" y="2574036"/>
                </a:lnTo>
                <a:lnTo>
                  <a:pt x="13716" y="2570988"/>
                </a:lnTo>
                <a:lnTo>
                  <a:pt x="13716" y="2564892"/>
                </a:lnTo>
                <a:lnTo>
                  <a:pt x="10668" y="2561844"/>
                </a:lnTo>
                <a:close/>
              </a:path>
              <a:path w="3470148" h="3374136">
                <a:moveTo>
                  <a:pt x="10668" y="2535936"/>
                </a:moveTo>
                <a:lnTo>
                  <a:pt x="3048" y="2535936"/>
                </a:lnTo>
                <a:lnTo>
                  <a:pt x="0" y="2538984"/>
                </a:lnTo>
                <a:lnTo>
                  <a:pt x="0" y="2546604"/>
                </a:lnTo>
                <a:lnTo>
                  <a:pt x="3048" y="2548128"/>
                </a:lnTo>
                <a:lnTo>
                  <a:pt x="10668" y="2548128"/>
                </a:lnTo>
                <a:lnTo>
                  <a:pt x="13716" y="2546604"/>
                </a:lnTo>
                <a:lnTo>
                  <a:pt x="13716" y="2538984"/>
                </a:lnTo>
                <a:lnTo>
                  <a:pt x="10668" y="2535936"/>
                </a:lnTo>
                <a:close/>
              </a:path>
              <a:path w="3470148" h="3374136">
                <a:moveTo>
                  <a:pt x="10668" y="2510028"/>
                </a:moveTo>
                <a:lnTo>
                  <a:pt x="3048" y="2510028"/>
                </a:lnTo>
                <a:lnTo>
                  <a:pt x="0" y="2513076"/>
                </a:lnTo>
                <a:lnTo>
                  <a:pt x="0" y="2520696"/>
                </a:lnTo>
                <a:lnTo>
                  <a:pt x="3048" y="2523744"/>
                </a:lnTo>
                <a:lnTo>
                  <a:pt x="10668" y="2523744"/>
                </a:lnTo>
                <a:lnTo>
                  <a:pt x="13716" y="2520696"/>
                </a:lnTo>
                <a:lnTo>
                  <a:pt x="13716" y="2513076"/>
                </a:lnTo>
                <a:lnTo>
                  <a:pt x="10668" y="2510028"/>
                </a:lnTo>
                <a:close/>
              </a:path>
              <a:path w="3470148" h="3374136">
                <a:moveTo>
                  <a:pt x="10668" y="2485644"/>
                </a:moveTo>
                <a:lnTo>
                  <a:pt x="3048" y="2485644"/>
                </a:lnTo>
                <a:lnTo>
                  <a:pt x="0" y="2488692"/>
                </a:lnTo>
                <a:lnTo>
                  <a:pt x="0" y="2494788"/>
                </a:lnTo>
                <a:lnTo>
                  <a:pt x="3048" y="2497836"/>
                </a:lnTo>
                <a:lnTo>
                  <a:pt x="10668" y="2497836"/>
                </a:lnTo>
                <a:lnTo>
                  <a:pt x="13716" y="2494788"/>
                </a:lnTo>
                <a:lnTo>
                  <a:pt x="13716" y="2488692"/>
                </a:lnTo>
                <a:lnTo>
                  <a:pt x="10668" y="2485644"/>
                </a:lnTo>
                <a:close/>
              </a:path>
              <a:path w="3470148" h="3374136">
                <a:moveTo>
                  <a:pt x="10668" y="2459736"/>
                </a:moveTo>
                <a:lnTo>
                  <a:pt x="3048" y="2459736"/>
                </a:lnTo>
                <a:lnTo>
                  <a:pt x="0" y="2462784"/>
                </a:lnTo>
                <a:lnTo>
                  <a:pt x="0" y="2470404"/>
                </a:lnTo>
                <a:lnTo>
                  <a:pt x="3048" y="2471928"/>
                </a:lnTo>
                <a:lnTo>
                  <a:pt x="10668" y="2471928"/>
                </a:lnTo>
                <a:lnTo>
                  <a:pt x="13716" y="2470404"/>
                </a:lnTo>
                <a:lnTo>
                  <a:pt x="13716" y="2462784"/>
                </a:lnTo>
                <a:lnTo>
                  <a:pt x="10668" y="2459736"/>
                </a:lnTo>
                <a:close/>
              </a:path>
              <a:path w="3470148" h="3374136">
                <a:moveTo>
                  <a:pt x="10668" y="2433828"/>
                </a:moveTo>
                <a:lnTo>
                  <a:pt x="3048" y="2433828"/>
                </a:lnTo>
                <a:lnTo>
                  <a:pt x="0" y="2436876"/>
                </a:lnTo>
                <a:lnTo>
                  <a:pt x="0" y="2444496"/>
                </a:lnTo>
                <a:lnTo>
                  <a:pt x="3048" y="2447544"/>
                </a:lnTo>
                <a:lnTo>
                  <a:pt x="10668" y="2447544"/>
                </a:lnTo>
                <a:lnTo>
                  <a:pt x="13716" y="2444496"/>
                </a:lnTo>
                <a:lnTo>
                  <a:pt x="13716" y="2436876"/>
                </a:lnTo>
                <a:lnTo>
                  <a:pt x="10668" y="2433828"/>
                </a:lnTo>
                <a:close/>
              </a:path>
              <a:path w="3470148" h="3374136">
                <a:moveTo>
                  <a:pt x="10668" y="2409444"/>
                </a:moveTo>
                <a:lnTo>
                  <a:pt x="3048" y="2409444"/>
                </a:lnTo>
                <a:lnTo>
                  <a:pt x="0" y="2412492"/>
                </a:lnTo>
                <a:lnTo>
                  <a:pt x="0" y="2418588"/>
                </a:lnTo>
                <a:lnTo>
                  <a:pt x="3048" y="2421636"/>
                </a:lnTo>
                <a:lnTo>
                  <a:pt x="10668" y="2421636"/>
                </a:lnTo>
                <a:lnTo>
                  <a:pt x="13716" y="2418588"/>
                </a:lnTo>
                <a:lnTo>
                  <a:pt x="13716" y="2412492"/>
                </a:lnTo>
                <a:lnTo>
                  <a:pt x="10668" y="2409444"/>
                </a:lnTo>
                <a:close/>
              </a:path>
              <a:path w="3470148" h="3374136">
                <a:moveTo>
                  <a:pt x="10668" y="2383536"/>
                </a:moveTo>
                <a:lnTo>
                  <a:pt x="3048" y="2383536"/>
                </a:lnTo>
                <a:lnTo>
                  <a:pt x="0" y="2386584"/>
                </a:lnTo>
                <a:lnTo>
                  <a:pt x="0" y="2394204"/>
                </a:lnTo>
                <a:lnTo>
                  <a:pt x="3048" y="2395728"/>
                </a:lnTo>
                <a:lnTo>
                  <a:pt x="10668" y="2395728"/>
                </a:lnTo>
                <a:lnTo>
                  <a:pt x="13716" y="2394204"/>
                </a:lnTo>
                <a:lnTo>
                  <a:pt x="13716" y="2386584"/>
                </a:lnTo>
                <a:lnTo>
                  <a:pt x="10668" y="2383536"/>
                </a:lnTo>
                <a:close/>
              </a:path>
              <a:path w="3470148" h="3374136">
                <a:moveTo>
                  <a:pt x="10668" y="2357628"/>
                </a:moveTo>
                <a:lnTo>
                  <a:pt x="3048" y="2357628"/>
                </a:lnTo>
                <a:lnTo>
                  <a:pt x="0" y="2360676"/>
                </a:lnTo>
                <a:lnTo>
                  <a:pt x="0" y="2368296"/>
                </a:lnTo>
                <a:lnTo>
                  <a:pt x="3048" y="2371344"/>
                </a:lnTo>
                <a:lnTo>
                  <a:pt x="10668" y="2371344"/>
                </a:lnTo>
                <a:lnTo>
                  <a:pt x="13716" y="2368296"/>
                </a:lnTo>
                <a:lnTo>
                  <a:pt x="13716" y="2360676"/>
                </a:lnTo>
                <a:lnTo>
                  <a:pt x="10668" y="2357628"/>
                </a:lnTo>
                <a:close/>
              </a:path>
              <a:path w="3470148" h="3374136">
                <a:moveTo>
                  <a:pt x="10668" y="2333244"/>
                </a:moveTo>
                <a:lnTo>
                  <a:pt x="3048" y="2333244"/>
                </a:lnTo>
                <a:lnTo>
                  <a:pt x="0" y="2336292"/>
                </a:lnTo>
                <a:lnTo>
                  <a:pt x="0" y="2342388"/>
                </a:lnTo>
                <a:lnTo>
                  <a:pt x="3048" y="2345436"/>
                </a:lnTo>
                <a:lnTo>
                  <a:pt x="10668" y="2345436"/>
                </a:lnTo>
                <a:lnTo>
                  <a:pt x="13716" y="2342388"/>
                </a:lnTo>
                <a:lnTo>
                  <a:pt x="13716" y="2336292"/>
                </a:lnTo>
                <a:lnTo>
                  <a:pt x="10668" y="2333244"/>
                </a:lnTo>
                <a:close/>
              </a:path>
              <a:path w="3470148" h="3374136">
                <a:moveTo>
                  <a:pt x="10668" y="2307336"/>
                </a:moveTo>
                <a:lnTo>
                  <a:pt x="3048" y="2307336"/>
                </a:lnTo>
                <a:lnTo>
                  <a:pt x="0" y="2310384"/>
                </a:lnTo>
                <a:lnTo>
                  <a:pt x="0" y="2318004"/>
                </a:lnTo>
                <a:lnTo>
                  <a:pt x="3048" y="2319528"/>
                </a:lnTo>
                <a:lnTo>
                  <a:pt x="10668" y="2319528"/>
                </a:lnTo>
                <a:lnTo>
                  <a:pt x="13716" y="2318004"/>
                </a:lnTo>
                <a:lnTo>
                  <a:pt x="13716" y="2310384"/>
                </a:lnTo>
                <a:lnTo>
                  <a:pt x="10668" y="2307336"/>
                </a:lnTo>
                <a:close/>
              </a:path>
              <a:path w="3470148" h="3374136">
                <a:moveTo>
                  <a:pt x="10668" y="2281428"/>
                </a:moveTo>
                <a:lnTo>
                  <a:pt x="3048" y="2281428"/>
                </a:lnTo>
                <a:lnTo>
                  <a:pt x="0" y="2284476"/>
                </a:lnTo>
                <a:lnTo>
                  <a:pt x="0" y="2292096"/>
                </a:lnTo>
                <a:lnTo>
                  <a:pt x="3048" y="2295144"/>
                </a:lnTo>
                <a:lnTo>
                  <a:pt x="10668" y="2295144"/>
                </a:lnTo>
                <a:lnTo>
                  <a:pt x="13716" y="2292096"/>
                </a:lnTo>
                <a:lnTo>
                  <a:pt x="13716" y="2284476"/>
                </a:lnTo>
                <a:lnTo>
                  <a:pt x="10668" y="2281428"/>
                </a:lnTo>
                <a:close/>
              </a:path>
              <a:path w="3470148" h="3374136">
                <a:moveTo>
                  <a:pt x="10668" y="2257044"/>
                </a:moveTo>
                <a:lnTo>
                  <a:pt x="3048" y="2257044"/>
                </a:lnTo>
                <a:lnTo>
                  <a:pt x="0" y="2260092"/>
                </a:lnTo>
                <a:lnTo>
                  <a:pt x="0" y="2266188"/>
                </a:lnTo>
                <a:lnTo>
                  <a:pt x="3048" y="2269236"/>
                </a:lnTo>
                <a:lnTo>
                  <a:pt x="10668" y="2269236"/>
                </a:lnTo>
                <a:lnTo>
                  <a:pt x="13716" y="2266188"/>
                </a:lnTo>
                <a:lnTo>
                  <a:pt x="13716" y="2260092"/>
                </a:lnTo>
                <a:lnTo>
                  <a:pt x="10668" y="2257044"/>
                </a:lnTo>
                <a:close/>
              </a:path>
              <a:path w="3470148" h="3374136">
                <a:moveTo>
                  <a:pt x="10668" y="2231136"/>
                </a:moveTo>
                <a:lnTo>
                  <a:pt x="3048" y="2231136"/>
                </a:lnTo>
                <a:lnTo>
                  <a:pt x="0" y="2234184"/>
                </a:lnTo>
                <a:lnTo>
                  <a:pt x="0" y="2241804"/>
                </a:lnTo>
                <a:lnTo>
                  <a:pt x="3048" y="2243328"/>
                </a:lnTo>
                <a:lnTo>
                  <a:pt x="10668" y="2243328"/>
                </a:lnTo>
                <a:lnTo>
                  <a:pt x="13716" y="2241804"/>
                </a:lnTo>
                <a:lnTo>
                  <a:pt x="13716" y="2234184"/>
                </a:lnTo>
                <a:lnTo>
                  <a:pt x="10668" y="2231136"/>
                </a:lnTo>
                <a:close/>
              </a:path>
              <a:path w="3470148" h="3374136">
                <a:moveTo>
                  <a:pt x="10668" y="2205228"/>
                </a:moveTo>
                <a:lnTo>
                  <a:pt x="3048" y="2205228"/>
                </a:lnTo>
                <a:lnTo>
                  <a:pt x="0" y="2208276"/>
                </a:lnTo>
                <a:lnTo>
                  <a:pt x="0" y="2215896"/>
                </a:lnTo>
                <a:lnTo>
                  <a:pt x="3048" y="2218944"/>
                </a:lnTo>
                <a:lnTo>
                  <a:pt x="10668" y="2218944"/>
                </a:lnTo>
                <a:lnTo>
                  <a:pt x="13716" y="2215896"/>
                </a:lnTo>
                <a:lnTo>
                  <a:pt x="13716" y="2208276"/>
                </a:lnTo>
                <a:lnTo>
                  <a:pt x="10668" y="2205228"/>
                </a:lnTo>
                <a:close/>
              </a:path>
              <a:path w="3470148" h="3374136">
                <a:moveTo>
                  <a:pt x="10668" y="2180844"/>
                </a:moveTo>
                <a:lnTo>
                  <a:pt x="3048" y="2180844"/>
                </a:lnTo>
                <a:lnTo>
                  <a:pt x="0" y="2183892"/>
                </a:lnTo>
                <a:lnTo>
                  <a:pt x="0" y="2189988"/>
                </a:lnTo>
                <a:lnTo>
                  <a:pt x="3048" y="2193036"/>
                </a:lnTo>
                <a:lnTo>
                  <a:pt x="10668" y="2193036"/>
                </a:lnTo>
                <a:lnTo>
                  <a:pt x="13716" y="2189988"/>
                </a:lnTo>
                <a:lnTo>
                  <a:pt x="13716" y="2183892"/>
                </a:lnTo>
                <a:lnTo>
                  <a:pt x="10668" y="2180844"/>
                </a:lnTo>
                <a:close/>
              </a:path>
              <a:path w="3470148" h="3374136">
                <a:moveTo>
                  <a:pt x="10668" y="2154936"/>
                </a:moveTo>
                <a:lnTo>
                  <a:pt x="3048" y="2154936"/>
                </a:lnTo>
                <a:lnTo>
                  <a:pt x="0" y="2157984"/>
                </a:lnTo>
                <a:lnTo>
                  <a:pt x="0" y="2164080"/>
                </a:lnTo>
                <a:lnTo>
                  <a:pt x="3048" y="2167128"/>
                </a:lnTo>
                <a:lnTo>
                  <a:pt x="10668" y="2167128"/>
                </a:lnTo>
                <a:lnTo>
                  <a:pt x="13716" y="2164080"/>
                </a:lnTo>
                <a:lnTo>
                  <a:pt x="13716" y="2157984"/>
                </a:lnTo>
                <a:lnTo>
                  <a:pt x="10668" y="2154936"/>
                </a:lnTo>
                <a:close/>
              </a:path>
              <a:path w="3470148" h="3374136">
                <a:moveTo>
                  <a:pt x="10668" y="2129028"/>
                </a:moveTo>
                <a:lnTo>
                  <a:pt x="3048" y="2129028"/>
                </a:lnTo>
                <a:lnTo>
                  <a:pt x="0" y="2132076"/>
                </a:lnTo>
                <a:lnTo>
                  <a:pt x="0" y="2139696"/>
                </a:lnTo>
                <a:lnTo>
                  <a:pt x="3048" y="2142744"/>
                </a:lnTo>
                <a:lnTo>
                  <a:pt x="10668" y="2142744"/>
                </a:lnTo>
                <a:lnTo>
                  <a:pt x="13716" y="2139696"/>
                </a:lnTo>
                <a:lnTo>
                  <a:pt x="13716" y="2132076"/>
                </a:lnTo>
                <a:lnTo>
                  <a:pt x="10668" y="2129028"/>
                </a:lnTo>
                <a:close/>
              </a:path>
              <a:path w="3470148" h="3374136">
                <a:moveTo>
                  <a:pt x="10668" y="2104644"/>
                </a:moveTo>
                <a:lnTo>
                  <a:pt x="3048" y="2104644"/>
                </a:lnTo>
                <a:lnTo>
                  <a:pt x="0" y="2107692"/>
                </a:lnTo>
                <a:lnTo>
                  <a:pt x="0" y="2113788"/>
                </a:lnTo>
                <a:lnTo>
                  <a:pt x="3048" y="2116836"/>
                </a:lnTo>
                <a:lnTo>
                  <a:pt x="10668" y="2116836"/>
                </a:lnTo>
                <a:lnTo>
                  <a:pt x="13716" y="2113788"/>
                </a:lnTo>
                <a:lnTo>
                  <a:pt x="13716" y="2107692"/>
                </a:lnTo>
                <a:lnTo>
                  <a:pt x="10668" y="2104644"/>
                </a:lnTo>
                <a:close/>
              </a:path>
              <a:path w="3470148" h="3374136">
                <a:moveTo>
                  <a:pt x="10668" y="2078736"/>
                </a:moveTo>
                <a:lnTo>
                  <a:pt x="3048" y="2078736"/>
                </a:lnTo>
                <a:lnTo>
                  <a:pt x="0" y="2081783"/>
                </a:lnTo>
                <a:lnTo>
                  <a:pt x="0" y="2087880"/>
                </a:lnTo>
                <a:lnTo>
                  <a:pt x="3048" y="2090927"/>
                </a:lnTo>
                <a:lnTo>
                  <a:pt x="10668" y="2090927"/>
                </a:lnTo>
                <a:lnTo>
                  <a:pt x="13716" y="2087880"/>
                </a:lnTo>
                <a:lnTo>
                  <a:pt x="13716" y="2081783"/>
                </a:lnTo>
                <a:lnTo>
                  <a:pt x="10668" y="2078736"/>
                </a:lnTo>
                <a:close/>
              </a:path>
              <a:path w="3470148" h="3374136">
                <a:moveTo>
                  <a:pt x="10668" y="2052827"/>
                </a:moveTo>
                <a:lnTo>
                  <a:pt x="3048" y="2052827"/>
                </a:lnTo>
                <a:lnTo>
                  <a:pt x="0" y="2055876"/>
                </a:lnTo>
                <a:lnTo>
                  <a:pt x="0" y="2063495"/>
                </a:lnTo>
                <a:lnTo>
                  <a:pt x="3048" y="2066544"/>
                </a:lnTo>
                <a:lnTo>
                  <a:pt x="10668" y="2066544"/>
                </a:lnTo>
                <a:lnTo>
                  <a:pt x="13716" y="2063495"/>
                </a:lnTo>
                <a:lnTo>
                  <a:pt x="13716" y="2055876"/>
                </a:lnTo>
                <a:lnTo>
                  <a:pt x="10668" y="2052827"/>
                </a:lnTo>
                <a:close/>
              </a:path>
              <a:path w="3470148" h="3374136">
                <a:moveTo>
                  <a:pt x="10668" y="2028444"/>
                </a:moveTo>
                <a:lnTo>
                  <a:pt x="3048" y="2028444"/>
                </a:lnTo>
                <a:lnTo>
                  <a:pt x="0" y="2031492"/>
                </a:lnTo>
                <a:lnTo>
                  <a:pt x="0" y="2037588"/>
                </a:lnTo>
                <a:lnTo>
                  <a:pt x="3048" y="2040636"/>
                </a:lnTo>
                <a:lnTo>
                  <a:pt x="10668" y="2040636"/>
                </a:lnTo>
                <a:lnTo>
                  <a:pt x="13716" y="2037588"/>
                </a:lnTo>
                <a:lnTo>
                  <a:pt x="13716" y="2031492"/>
                </a:lnTo>
                <a:lnTo>
                  <a:pt x="10668" y="2028444"/>
                </a:lnTo>
                <a:close/>
              </a:path>
              <a:path w="3470148" h="3374136">
                <a:moveTo>
                  <a:pt x="10668" y="2002536"/>
                </a:moveTo>
                <a:lnTo>
                  <a:pt x="3048" y="2002536"/>
                </a:lnTo>
                <a:lnTo>
                  <a:pt x="0" y="2005583"/>
                </a:lnTo>
                <a:lnTo>
                  <a:pt x="0" y="2011680"/>
                </a:lnTo>
                <a:lnTo>
                  <a:pt x="3048" y="2014727"/>
                </a:lnTo>
                <a:lnTo>
                  <a:pt x="10668" y="2014727"/>
                </a:lnTo>
                <a:lnTo>
                  <a:pt x="13716" y="2011680"/>
                </a:lnTo>
                <a:lnTo>
                  <a:pt x="13716" y="2005583"/>
                </a:lnTo>
                <a:lnTo>
                  <a:pt x="10668" y="2002536"/>
                </a:lnTo>
                <a:close/>
              </a:path>
              <a:path w="3470148" h="3374136">
                <a:moveTo>
                  <a:pt x="10668" y="1976627"/>
                </a:moveTo>
                <a:lnTo>
                  <a:pt x="3048" y="1976627"/>
                </a:lnTo>
                <a:lnTo>
                  <a:pt x="0" y="1979676"/>
                </a:lnTo>
                <a:lnTo>
                  <a:pt x="0" y="1987295"/>
                </a:lnTo>
                <a:lnTo>
                  <a:pt x="3048" y="1990344"/>
                </a:lnTo>
                <a:lnTo>
                  <a:pt x="10668" y="1990344"/>
                </a:lnTo>
                <a:lnTo>
                  <a:pt x="13716" y="1987295"/>
                </a:lnTo>
                <a:lnTo>
                  <a:pt x="13716" y="1979676"/>
                </a:lnTo>
                <a:lnTo>
                  <a:pt x="10668" y="1976627"/>
                </a:lnTo>
                <a:close/>
              </a:path>
              <a:path w="3470148" h="3374136">
                <a:moveTo>
                  <a:pt x="10668" y="1952244"/>
                </a:moveTo>
                <a:lnTo>
                  <a:pt x="3048" y="1952244"/>
                </a:lnTo>
                <a:lnTo>
                  <a:pt x="0" y="1953768"/>
                </a:lnTo>
                <a:lnTo>
                  <a:pt x="0" y="1961388"/>
                </a:lnTo>
                <a:lnTo>
                  <a:pt x="3048" y="1964436"/>
                </a:lnTo>
                <a:lnTo>
                  <a:pt x="10668" y="1964436"/>
                </a:lnTo>
                <a:lnTo>
                  <a:pt x="13716" y="1961388"/>
                </a:lnTo>
                <a:lnTo>
                  <a:pt x="13716" y="1953768"/>
                </a:lnTo>
                <a:lnTo>
                  <a:pt x="10668" y="1952244"/>
                </a:lnTo>
                <a:close/>
              </a:path>
              <a:path w="3470148" h="3374136">
                <a:moveTo>
                  <a:pt x="10668" y="1926336"/>
                </a:moveTo>
                <a:lnTo>
                  <a:pt x="3048" y="1926336"/>
                </a:lnTo>
                <a:lnTo>
                  <a:pt x="0" y="1929383"/>
                </a:lnTo>
                <a:lnTo>
                  <a:pt x="0" y="1935480"/>
                </a:lnTo>
                <a:lnTo>
                  <a:pt x="3048" y="1938527"/>
                </a:lnTo>
                <a:lnTo>
                  <a:pt x="10668" y="1938527"/>
                </a:lnTo>
                <a:lnTo>
                  <a:pt x="13716" y="1935480"/>
                </a:lnTo>
                <a:lnTo>
                  <a:pt x="13716" y="1929383"/>
                </a:lnTo>
                <a:lnTo>
                  <a:pt x="10668" y="1926336"/>
                </a:lnTo>
                <a:close/>
              </a:path>
              <a:path w="3470148" h="3374136">
                <a:moveTo>
                  <a:pt x="10668" y="1900427"/>
                </a:moveTo>
                <a:lnTo>
                  <a:pt x="3048" y="1900427"/>
                </a:lnTo>
                <a:lnTo>
                  <a:pt x="0" y="1903476"/>
                </a:lnTo>
                <a:lnTo>
                  <a:pt x="0" y="1911095"/>
                </a:lnTo>
                <a:lnTo>
                  <a:pt x="3048" y="1914144"/>
                </a:lnTo>
                <a:lnTo>
                  <a:pt x="10668" y="1914144"/>
                </a:lnTo>
                <a:lnTo>
                  <a:pt x="13716" y="1911095"/>
                </a:lnTo>
                <a:lnTo>
                  <a:pt x="13716" y="1903476"/>
                </a:lnTo>
                <a:lnTo>
                  <a:pt x="10668" y="1900427"/>
                </a:lnTo>
                <a:close/>
              </a:path>
              <a:path w="3470148" h="3374136">
                <a:moveTo>
                  <a:pt x="10668" y="1876044"/>
                </a:moveTo>
                <a:lnTo>
                  <a:pt x="3048" y="1876044"/>
                </a:lnTo>
                <a:lnTo>
                  <a:pt x="0" y="1877568"/>
                </a:lnTo>
                <a:lnTo>
                  <a:pt x="0" y="1885188"/>
                </a:lnTo>
                <a:lnTo>
                  <a:pt x="3048" y="1888236"/>
                </a:lnTo>
                <a:lnTo>
                  <a:pt x="10668" y="1888236"/>
                </a:lnTo>
                <a:lnTo>
                  <a:pt x="13716" y="1885188"/>
                </a:lnTo>
                <a:lnTo>
                  <a:pt x="13716" y="1877568"/>
                </a:lnTo>
                <a:lnTo>
                  <a:pt x="10668" y="1876044"/>
                </a:lnTo>
                <a:close/>
              </a:path>
              <a:path w="3470148" h="3374136">
                <a:moveTo>
                  <a:pt x="10668" y="1850136"/>
                </a:moveTo>
                <a:lnTo>
                  <a:pt x="3048" y="1850136"/>
                </a:lnTo>
                <a:lnTo>
                  <a:pt x="0" y="1853183"/>
                </a:lnTo>
                <a:lnTo>
                  <a:pt x="0" y="1859280"/>
                </a:lnTo>
                <a:lnTo>
                  <a:pt x="3048" y="1862327"/>
                </a:lnTo>
                <a:lnTo>
                  <a:pt x="10668" y="1862327"/>
                </a:lnTo>
                <a:lnTo>
                  <a:pt x="13716" y="1859280"/>
                </a:lnTo>
                <a:lnTo>
                  <a:pt x="13716" y="1853183"/>
                </a:lnTo>
                <a:lnTo>
                  <a:pt x="10668" y="1850136"/>
                </a:lnTo>
                <a:close/>
              </a:path>
              <a:path w="3470148" h="3374136">
                <a:moveTo>
                  <a:pt x="10668" y="1824227"/>
                </a:moveTo>
                <a:lnTo>
                  <a:pt x="3048" y="1824227"/>
                </a:lnTo>
                <a:lnTo>
                  <a:pt x="0" y="1827276"/>
                </a:lnTo>
                <a:lnTo>
                  <a:pt x="0" y="1834895"/>
                </a:lnTo>
                <a:lnTo>
                  <a:pt x="3048" y="1837944"/>
                </a:lnTo>
                <a:lnTo>
                  <a:pt x="10668" y="1837944"/>
                </a:lnTo>
                <a:lnTo>
                  <a:pt x="13716" y="1834895"/>
                </a:lnTo>
                <a:lnTo>
                  <a:pt x="13716" y="1827276"/>
                </a:lnTo>
                <a:lnTo>
                  <a:pt x="10668" y="1824227"/>
                </a:lnTo>
                <a:close/>
              </a:path>
              <a:path w="3470148" h="3374136">
                <a:moveTo>
                  <a:pt x="10668" y="1799844"/>
                </a:moveTo>
                <a:lnTo>
                  <a:pt x="3048" y="1799844"/>
                </a:lnTo>
                <a:lnTo>
                  <a:pt x="0" y="1801368"/>
                </a:lnTo>
                <a:lnTo>
                  <a:pt x="0" y="1808988"/>
                </a:lnTo>
                <a:lnTo>
                  <a:pt x="3048" y="1812036"/>
                </a:lnTo>
                <a:lnTo>
                  <a:pt x="10668" y="1812036"/>
                </a:lnTo>
                <a:lnTo>
                  <a:pt x="13716" y="1808988"/>
                </a:lnTo>
                <a:lnTo>
                  <a:pt x="13716" y="1801368"/>
                </a:lnTo>
                <a:lnTo>
                  <a:pt x="10668" y="1799844"/>
                </a:lnTo>
                <a:close/>
              </a:path>
              <a:path w="3470148" h="3374136">
                <a:moveTo>
                  <a:pt x="10668" y="1773936"/>
                </a:moveTo>
                <a:lnTo>
                  <a:pt x="3048" y="1773936"/>
                </a:lnTo>
                <a:lnTo>
                  <a:pt x="0" y="1776983"/>
                </a:lnTo>
                <a:lnTo>
                  <a:pt x="0" y="1783080"/>
                </a:lnTo>
                <a:lnTo>
                  <a:pt x="3048" y="1786127"/>
                </a:lnTo>
                <a:lnTo>
                  <a:pt x="10668" y="1786127"/>
                </a:lnTo>
                <a:lnTo>
                  <a:pt x="13716" y="1783080"/>
                </a:lnTo>
                <a:lnTo>
                  <a:pt x="13716" y="1776983"/>
                </a:lnTo>
                <a:lnTo>
                  <a:pt x="10668" y="1773936"/>
                </a:lnTo>
                <a:close/>
              </a:path>
              <a:path w="3470148" h="3374136">
                <a:moveTo>
                  <a:pt x="10668" y="1748027"/>
                </a:moveTo>
                <a:lnTo>
                  <a:pt x="3048" y="1748027"/>
                </a:lnTo>
                <a:lnTo>
                  <a:pt x="0" y="1751076"/>
                </a:lnTo>
                <a:lnTo>
                  <a:pt x="0" y="1758695"/>
                </a:lnTo>
                <a:lnTo>
                  <a:pt x="3048" y="1761744"/>
                </a:lnTo>
                <a:lnTo>
                  <a:pt x="10668" y="1761744"/>
                </a:lnTo>
                <a:lnTo>
                  <a:pt x="13716" y="1758695"/>
                </a:lnTo>
                <a:lnTo>
                  <a:pt x="13716" y="1751076"/>
                </a:lnTo>
                <a:lnTo>
                  <a:pt x="10668" y="1748027"/>
                </a:lnTo>
                <a:close/>
              </a:path>
              <a:path w="3470148" h="3374136">
                <a:moveTo>
                  <a:pt x="10668" y="1723644"/>
                </a:moveTo>
                <a:lnTo>
                  <a:pt x="3048" y="1723644"/>
                </a:lnTo>
                <a:lnTo>
                  <a:pt x="0" y="1725168"/>
                </a:lnTo>
                <a:lnTo>
                  <a:pt x="0" y="1732788"/>
                </a:lnTo>
                <a:lnTo>
                  <a:pt x="3048" y="1735836"/>
                </a:lnTo>
                <a:lnTo>
                  <a:pt x="10668" y="1735836"/>
                </a:lnTo>
                <a:lnTo>
                  <a:pt x="13716" y="1732788"/>
                </a:lnTo>
                <a:lnTo>
                  <a:pt x="13716" y="1725168"/>
                </a:lnTo>
                <a:lnTo>
                  <a:pt x="10668" y="1723644"/>
                </a:lnTo>
                <a:close/>
              </a:path>
              <a:path w="3470148" h="3374136">
                <a:moveTo>
                  <a:pt x="10668" y="1697736"/>
                </a:moveTo>
                <a:lnTo>
                  <a:pt x="3048" y="1697736"/>
                </a:lnTo>
                <a:lnTo>
                  <a:pt x="0" y="1700783"/>
                </a:lnTo>
                <a:lnTo>
                  <a:pt x="0" y="1706880"/>
                </a:lnTo>
                <a:lnTo>
                  <a:pt x="3048" y="1709927"/>
                </a:lnTo>
                <a:lnTo>
                  <a:pt x="10668" y="1709927"/>
                </a:lnTo>
                <a:lnTo>
                  <a:pt x="13716" y="1706880"/>
                </a:lnTo>
                <a:lnTo>
                  <a:pt x="13716" y="1700783"/>
                </a:lnTo>
                <a:lnTo>
                  <a:pt x="10668" y="1697736"/>
                </a:lnTo>
                <a:close/>
              </a:path>
              <a:path w="3470148" h="3374136">
                <a:moveTo>
                  <a:pt x="10668" y="1671827"/>
                </a:moveTo>
                <a:lnTo>
                  <a:pt x="3048" y="1671827"/>
                </a:lnTo>
                <a:lnTo>
                  <a:pt x="0" y="1674876"/>
                </a:lnTo>
                <a:lnTo>
                  <a:pt x="0" y="1682495"/>
                </a:lnTo>
                <a:lnTo>
                  <a:pt x="3048" y="1685544"/>
                </a:lnTo>
                <a:lnTo>
                  <a:pt x="10668" y="1685544"/>
                </a:lnTo>
                <a:lnTo>
                  <a:pt x="13716" y="1682495"/>
                </a:lnTo>
                <a:lnTo>
                  <a:pt x="13716" y="1674876"/>
                </a:lnTo>
                <a:lnTo>
                  <a:pt x="10668" y="1671827"/>
                </a:lnTo>
                <a:close/>
              </a:path>
              <a:path w="3470148" h="3374136">
                <a:moveTo>
                  <a:pt x="10668" y="1647444"/>
                </a:moveTo>
                <a:lnTo>
                  <a:pt x="3048" y="1647444"/>
                </a:lnTo>
                <a:lnTo>
                  <a:pt x="0" y="1648968"/>
                </a:lnTo>
                <a:lnTo>
                  <a:pt x="0" y="1656588"/>
                </a:lnTo>
                <a:lnTo>
                  <a:pt x="3048" y="1659636"/>
                </a:lnTo>
                <a:lnTo>
                  <a:pt x="10668" y="1659636"/>
                </a:lnTo>
                <a:lnTo>
                  <a:pt x="13716" y="1656588"/>
                </a:lnTo>
                <a:lnTo>
                  <a:pt x="13716" y="1648968"/>
                </a:lnTo>
                <a:lnTo>
                  <a:pt x="10668" y="1647444"/>
                </a:lnTo>
                <a:close/>
              </a:path>
              <a:path w="3470148" h="3374136">
                <a:moveTo>
                  <a:pt x="10668" y="1621536"/>
                </a:moveTo>
                <a:lnTo>
                  <a:pt x="3048" y="1621536"/>
                </a:lnTo>
                <a:lnTo>
                  <a:pt x="0" y="1624583"/>
                </a:lnTo>
                <a:lnTo>
                  <a:pt x="0" y="1630680"/>
                </a:lnTo>
                <a:lnTo>
                  <a:pt x="3048" y="1633727"/>
                </a:lnTo>
                <a:lnTo>
                  <a:pt x="10668" y="1633727"/>
                </a:lnTo>
                <a:lnTo>
                  <a:pt x="13716" y="1630680"/>
                </a:lnTo>
                <a:lnTo>
                  <a:pt x="13716" y="1624583"/>
                </a:lnTo>
                <a:lnTo>
                  <a:pt x="10668" y="1621536"/>
                </a:lnTo>
                <a:close/>
              </a:path>
              <a:path w="3470148" h="3374136">
                <a:moveTo>
                  <a:pt x="10668" y="1595627"/>
                </a:moveTo>
                <a:lnTo>
                  <a:pt x="3048" y="1595627"/>
                </a:lnTo>
                <a:lnTo>
                  <a:pt x="0" y="1598676"/>
                </a:lnTo>
                <a:lnTo>
                  <a:pt x="0" y="1606295"/>
                </a:lnTo>
                <a:lnTo>
                  <a:pt x="3048" y="1609344"/>
                </a:lnTo>
                <a:lnTo>
                  <a:pt x="10668" y="1609344"/>
                </a:lnTo>
                <a:lnTo>
                  <a:pt x="13716" y="1606295"/>
                </a:lnTo>
                <a:lnTo>
                  <a:pt x="13716" y="1598676"/>
                </a:lnTo>
                <a:lnTo>
                  <a:pt x="10668" y="1595627"/>
                </a:lnTo>
                <a:close/>
              </a:path>
              <a:path w="3470148" h="3374136">
                <a:moveTo>
                  <a:pt x="10668" y="1569720"/>
                </a:moveTo>
                <a:lnTo>
                  <a:pt x="3048" y="1569720"/>
                </a:lnTo>
                <a:lnTo>
                  <a:pt x="0" y="1572768"/>
                </a:lnTo>
                <a:lnTo>
                  <a:pt x="0" y="1580388"/>
                </a:lnTo>
                <a:lnTo>
                  <a:pt x="3048" y="1583436"/>
                </a:lnTo>
                <a:lnTo>
                  <a:pt x="10668" y="1583436"/>
                </a:lnTo>
                <a:lnTo>
                  <a:pt x="13716" y="1580388"/>
                </a:lnTo>
                <a:lnTo>
                  <a:pt x="13716" y="1572768"/>
                </a:lnTo>
                <a:lnTo>
                  <a:pt x="10668" y="1569720"/>
                </a:lnTo>
                <a:close/>
              </a:path>
              <a:path w="3470148" h="3374136">
                <a:moveTo>
                  <a:pt x="10668" y="1545336"/>
                </a:moveTo>
                <a:lnTo>
                  <a:pt x="3048" y="1545336"/>
                </a:lnTo>
                <a:lnTo>
                  <a:pt x="0" y="1548383"/>
                </a:lnTo>
                <a:lnTo>
                  <a:pt x="0" y="1554480"/>
                </a:lnTo>
                <a:lnTo>
                  <a:pt x="3048" y="1557527"/>
                </a:lnTo>
                <a:lnTo>
                  <a:pt x="10668" y="1557527"/>
                </a:lnTo>
                <a:lnTo>
                  <a:pt x="13716" y="1554480"/>
                </a:lnTo>
                <a:lnTo>
                  <a:pt x="13716" y="1548383"/>
                </a:lnTo>
                <a:lnTo>
                  <a:pt x="10668" y="1545336"/>
                </a:lnTo>
                <a:close/>
              </a:path>
              <a:path w="3470148" h="3374136">
                <a:moveTo>
                  <a:pt x="10668" y="1519427"/>
                </a:moveTo>
                <a:lnTo>
                  <a:pt x="3048" y="1519427"/>
                </a:lnTo>
                <a:lnTo>
                  <a:pt x="0" y="1522476"/>
                </a:lnTo>
                <a:lnTo>
                  <a:pt x="0" y="1530095"/>
                </a:lnTo>
                <a:lnTo>
                  <a:pt x="3048" y="1531620"/>
                </a:lnTo>
                <a:lnTo>
                  <a:pt x="10668" y="1531620"/>
                </a:lnTo>
                <a:lnTo>
                  <a:pt x="13716" y="1530095"/>
                </a:lnTo>
                <a:lnTo>
                  <a:pt x="13716" y="1522476"/>
                </a:lnTo>
                <a:lnTo>
                  <a:pt x="10668" y="1519427"/>
                </a:lnTo>
                <a:close/>
              </a:path>
              <a:path w="3470148" h="3374136">
                <a:moveTo>
                  <a:pt x="10668" y="1493520"/>
                </a:moveTo>
                <a:lnTo>
                  <a:pt x="3048" y="1493520"/>
                </a:lnTo>
                <a:lnTo>
                  <a:pt x="0" y="1496568"/>
                </a:lnTo>
                <a:lnTo>
                  <a:pt x="0" y="1504188"/>
                </a:lnTo>
                <a:lnTo>
                  <a:pt x="3048" y="1507236"/>
                </a:lnTo>
                <a:lnTo>
                  <a:pt x="10668" y="1507236"/>
                </a:lnTo>
                <a:lnTo>
                  <a:pt x="13716" y="1504188"/>
                </a:lnTo>
                <a:lnTo>
                  <a:pt x="13716" y="1496568"/>
                </a:lnTo>
                <a:lnTo>
                  <a:pt x="10668" y="1493520"/>
                </a:lnTo>
                <a:close/>
              </a:path>
              <a:path w="3470148" h="3374136">
                <a:moveTo>
                  <a:pt x="10668" y="1469136"/>
                </a:moveTo>
                <a:lnTo>
                  <a:pt x="3048" y="1469136"/>
                </a:lnTo>
                <a:lnTo>
                  <a:pt x="0" y="1472183"/>
                </a:lnTo>
                <a:lnTo>
                  <a:pt x="0" y="1478280"/>
                </a:lnTo>
                <a:lnTo>
                  <a:pt x="3048" y="1481327"/>
                </a:lnTo>
                <a:lnTo>
                  <a:pt x="10668" y="1481327"/>
                </a:lnTo>
                <a:lnTo>
                  <a:pt x="13716" y="1478280"/>
                </a:lnTo>
                <a:lnTo>
                  <a:pt x="13716" y="1472183"/>
                </a:lnTo>
                <a:lnTo>
                  <a:pt x="10668" y="1469136"/>
                </a:lnTo>
                <a:close/>
              </a:path>
              <a:path w="3470148" h="3374136">
                <a:moveTo>
                  <a:pt x="10668" y="1443227"/>
                </a:moveTo>
                <a:lnTo>
                  <a:pt x="3048" y="1443227"/>
                </a:lnTo>
                <a:lnTo>
                  <a:pt x="0" y="1446276"/>
                </a:lnTo>
                <a:lnTo>
                  <a:pt x="0" y="1453895"/>
                </a:lnTo>
                <a:lnTo>
                  <a:pt x="3048" y="1455420"/>
                </a:lnTo>
                <a:lnTo>
                  <a:pt x="10668" y="1455420"/>
                </a:lnTo>
                <a:lnTo>
                  <a:pt x="13716" y="1453895"/>
                </a:lnTo>
                <a:lnTo>
                  <a:pt x="13716" y="1446276"/>
                </a:lnTo>
                <a:lnTo>
                  <a:pt x="10668" y="1443227"/>
                </a:lnTo>
                <a:close/>
              </a:path>
              <a:path w="3470148" h="3374136">
                <a:moveTo>
                  <a:pt x="10668" y="1417320"/>
                </a:moveTo>
                <a:lnTo>
                  <a:pt x="3048" y="1417320"/>
                </a:lnTo>
                <a:lnTo>
                  <a:pt x="0" y="1420368"/>
                </a:lnTo>
                <a:lnTo>
                  <a:pt x="0" y="1427988"/>
                </a:lnTo>
                <a:lnTo>
                  <a:pt x="3048" y="1431036"/>
                </a:lnTo>
                <a:lnTo>
                  <a:pt x="10668" y="1431036"/>
                </a:lnTo>
                <a:lnTo>
                  <a:pt x="13716" y="1427988"/>
                </a:lnTo>
                <a:lnTo>
                  <a:pt x="13716" y="1420368"/>
                </a:lnTo>
                <a:lnTo>
                  <a:pt x="10668" y="1417320"/>
                </a:lnTo>
                <a:close/>
              </a:path>
              <a:path w="3470148" h="3374136">
                <a:moveTo>
                  <a:pt x="10668" y="1392936"/>
                </a:moveTo>
                <a:lnTo>
                  <a:pt x="3048" y="1392936"/>
                </a:lnTo>
                <a:lnTo>
                  <a:pt x="0" y="1395983"/>
                </a:lnTo>
                <a:lnTo>
                  <a:pt x="0" y="1402080"/>
                </a:lnTo>
                <a:lnTo>
                  <a:pt x="3048" y="1405127"/>
                </a:lnTo>
                <a:lnTo>
                  <a:pt x="10668" y="1405127"/>
                </a:lnTo>
                <a:lnTo>
                  <a:pt x="13716" y="1402080"/>
                </a:lnTo>
                <a:lnTo>
                  <a:pt x="13716" y="1395983"/>
                </a:lnTo>
                <a:lnTo>
                  <a:pt x="10668" y="1392936"/>
                </a:lnTo>
                <a:close/>
              </a:path>
              <a:path w="3470148" h="3374136">
                <a:moveTo>
                  <a:pt x="10668" y="1367027"/>
                </a:moveTo>
                <a:lnTo>
                  <a:pt x="3048" y="1367027"/>
                </a:lnTo>
                <a:lnTo>
                  <a:pt x="0" y="1370076"/>
                </a:lnTo>
                <a:lnTo>
                  <a:pt x="0" y="1377695"/>
                </a:lnTo>
                <a:lnTo>
                  <a:pt x="3048" y="1379220"/>
                </a:lnTo>
                <a:lnTo>
                  <a:pt x="10668" y="1379220"/>
                </a:lnTo>
                <a:lnTo>
                  <a:pt x="13716" y="1377695"/>
                </a:lnTo>
                <a:lnTo>
                  <a:pt x="13716" y="1370076"/>
                </a:lnTo>
                <a:lnTo>
                  <a:pt x="10668" y="1367027"/>
                </a:lnTo>
                <a:close/>
              </a:path>
              <a:path w="3470148" h="3374136">
                <a:moveTo>
                  <a:pt x="10668" y="1341120"/>
                </a:moveTo>
                <a:lnTo>
                  <a:pt x="3048" y="1341120"/>
                </a:lnTo>
                <a:lnTo>
                  <a:pt x="0" y="1344168"/>
                </a:lnTo>
                <a:lnTo>
                  <a:pt x="0" y="1351788"/>
                </a:lnTo>
                <a:lnTo>
                  <a:pt x="3048" y="1354836"/>
                </a:lnTo>
                <a:lnTo>
                  <a:pt x="10668" y="1354836"/>
                </a:lnTo>
                <a:lnTo>
                  <a:pt x="13716" y="1351788"/>
                </a:lnTo>
                <a:lnTo>
                  <a:pt x="13716" y="1344168"/>
                </a:lnTo>
                <a:lnTo>
                  <a:pt x="10668" y="1341120"/>
                </a:lnTo>
                <a:close/>
              </a:path>
              <a:path w="3470148" h="3374136">
                <a:moveTo>
                  <a:pt x="10668" y="1316736"/>
                </a:moveTo>
                <a:lnTo>
                  <a:pt x="3048" y="1316736"/>
                </a:lnTo>
                <a:lnTo>
                  <a:pt x="0" y="1319783"/>
                </a:lnTo>
                <a:lnTo>
                  <a:pt x="0" y="1325880"/>
                </a:lnTo>
                <a:lnTo>
                  <a:pt x="3048" y="1328927"/>
                </a:lnTo>
                <a:lnTo>
                  <a:pt x="10668" y="1328927"/>
                </a:lnTo>
                <a:lnTo>
                  <a:pt x="13716" y="1325880"/>
                </a:lnTo>
                <a:lnTo>
                  <a:pt x="13716" y="1319783"/>
                </a:lnTo>
                <a:lnTo>
                  <a:pt x="10668" y="1316736"/>
                </a:lnTo>
                <a:close/>
              </a:path>
              <a:path w="3470148" h="3374136">
                <a:moveTo>
                  <a:pt x="10668" y="1290827"/>
                </a:moveTo>
                <a:lnTo>
                  <a:pt x="3048" y="1290827"/>
                </a:lnTo>
                <a:lnTo>
                  <a:pt x="0" y="1293876"/>
                </a:lnTo>
                <a:lnTo>
                  <a:pt x="0" y="1301495"/>
                </a:lnTo>
                <a:lnTo>
                  <a:pt x="3048" y="1303020"/>
                </a:lnTo>
                <a:lnTo>
                  <a:pt x="10668" y="1303020"/>
                </a:lnTo>
                <a:lnTo>
                  <a:pt x="13716" y="1301495"/>
                </a:lnTo>
                <a:lnTo>
                  <a:pt x="13716" y="1293876"/>
                </a:lnTo>
                <a:lnTo>
                  <a:pt x="10668" y="1290827"/>
                </a:lnTo>
                <a:close/>
              </a:path>
              <a:path w="3470148" h="3374136">
                <a:moveTo>
                  <a:pt x="10668" y="1264920"/>
                </a:moveTo>
                <a:lnTo>
                  <a:pt x="3048" y="1264920"/>
                </a:lnTo>
                <a:lnTo>
                  <a:pt x="0" y="1267968"/>
                </a:lnTo>
                <a:lnTo>
                  <a:pt x="0" y="1275588"/>
                </a:lnTo>
                <a:lnTo>
                  <a:pt x="3048" y="1278636"/>
                </a:lnTo>
                <a:lnTo>
                  <a:pt x="10668" y="1278636"/>
                </a:lnTo>
                <a:lnTo>
                  <a:pt x="13716" y="1275588"/>
                </a:lnTo>
                <a:lnTo>
                  <a:pt x="13716" y="1267968"/>
                </a:lnTo>
                <a:lnTo>
                  <a:pt x="10668" y="1264920"/>
                </a:lnTo>
                <a:close/>
              </a:path>
              <a:path w="3470148" h="3374136">
                <a:moveTo>
                  <a:pt x="10668" y="1240536"/>
                </a:moveTo>
                <a:lnTo>
                  <a:pt x="3048" y="1240536"/>
                </a:lnTo>
                <a:lnTo>
                  <a:pt x="0" y="1243583"/>
                </a:lnTo>
                <a:lnTo>
                  <a:pt x="0" y="1249680"/>
                </a:lnTo>
                <a:lnTo>
                  <a:pt x="3048" y="1252727"/>
                </a:lnTo>
                <a:lnTo>
                  <a:pt x="10668" y="1252727"/>
                </a:lnTo>
                <a:lnTo>
                  <a:pt x="13716" y="1249680"/>
                </a:lnTo>
                <a:lnTo>
                  <a:pt x="13716" y="1243583"/>
                </a:lnTo>
                <a:lnTo>
                  <a:pt x="10668" y="1240536"/>
                </a:lnTo>
                <a:close/>
              </a:path>
              <a:path w="3470148" h="3374136">
                <a:moveTo>
                  <a:pt x="10668" y="1214627"/>
                </a:moveTo>
                <a:lnTo>
                  <a:pt x="3048" y="1214627"/>
                </a:lnTo>
                <a:lnTo>
                  <a:pt x="0" y="1217676"/>
                </a:lnTo>
                <a:lnTo>
                  <a:pt x="0" y="1225295"/>
                </a:lnTo>
                <a:lnTo>
                  <a:pt x="3048" y="1226820"/>
                </a:lnTo>
                <a:lnTo>
                  <a:pt x="10668" y="1226820"/>
                </a:lnTo>
                <a:lnTo>
                  <a:pt x="13716" y="1225295"/>
                </a:lnTo>
                <a:lnTo>
                  <a:pt x="13716" y="1217676"/>
                </a:lnTo>
                <a:lnTo>
                  <a:pt x="10668" y="1214627"/>
                </a:lnTo>
                <a:close/>
              </a:path>
              <a:path w="3470148" h="3374136">
                <a:moveTo>
                  <a:pt x="10668" y="1188720"/>
                </a:moveTo>
                <a:lnTo>
                  <a:pt x="3048" y="1188720"/>
                </a:lnTo>
                <a:lnTo>
                  <a:pt x="0" y="1191768"/>
                </a:lnTo>
                <a:lnTo>
                  <a:pt x="0" y="1199388"/>
                </a:lnTo>
                <a:lnTo>
                  <a:pt x="3048" y="1202436"/>
                </a:lnTo>
                <a:lnTo>
                  <a:pt x="10668" y="1202436"/>
                </a:lnTo>
                <a:lnTo>
                  <a:pt x="13716" y="1199388"/>
                </a:lnTo>
                <a:lnTo>
                  <a:pt x="13716" y="1191768"/>
                </a:lnTo>
                <a:lnTo>
                  <a:pt x="10668" y="1188720"/>
                </a:lnTo>
                <a:close/>
              </a:path>
              <a:path w="3470148" h="3374136">
                <a:moveTo>
                  <a:pt x="10668" y="1164336"/>
                </a:moveTo>
                <a:lnTo>
                  <a:pt x="3048" y="1164336"/>
                </a:lnTo>
                <a:lnTo>
                  <a:pt x="0" y="1167383"/>
                </a:lnTo>
                <a:lnTo>
                  <a:pt x="0" y="1173480"/>
                </a:lnTo>
                <a:lnTo>
                  <a:pt x="3048" y="1176527"/>
                </a:lnTo>
                <a:lnTo>
                  <a:pt x="10668" y="1176527"/>
                </a:lnTo>
                <a:lnTo>
                  <a:pt x="13716" y="1173480"/>
                </a:lnTo>
                <a:lnTo>
                  <a:pt x="13716" y="1167383"/>
                </a:lnTo>
                <a:lnTo>
                  <a:pt x="10668" y="1164336"/>
                </a:lnTo>
                <a:close/>
              </a:path>
              <a:path w="3470148" h="3374136">
                <a:moveTo>
                  <a:pt x="10668" y="1138427"/>
                </a:moveTo>
                <a:lnTo>
                  <a:pt x="3048" y="1138427"/>
                </a:lnTo>
                <a:lnTo>
                  <a:pt x="0" y="1141476"/>
                </a:lnTo>
                <a:lnTo>
                  <a:pt x="0" y="1147571"/>
                </a:lnTo>
                <a:lnTo>
                  <a:pt x="3048" y="1150620"/>
                </a:lnTo>
                <a:lnTo>
                  <a:pt x="10668" y="1150620"/>
                </a:lnTo>
                <a:lnTo>
                  <a:pt x="13716" y="1147571"/>
                </a:lnTo>
                <a:lnTo>
                  <a:pt x="13716" y="1141476"/>
                </a:lnTo>
                <a:lnTo>
                  <a:pt x="10668" y="1138427"/>
                </a:lnTo>
                <a:close/>
              </a:path>
              <a:path w="3470148" h="3374136">
                <a:moveTo>
                  <a:pt x="10668" y="1112520"/>
                </a:moveTo>
                <a:lnTo>
                  <a:pt x="3048" y="1112520"/>
                </a:lnTo>
                <a:lnTo>
                  <a:pt x="0" y="1115568"/>
                </a:lnTo>
                <a:lnTo>
                  <a:pt x="0" y="1123188"/>
                </a:lnTo>
                <a:lnTo>
                  <a:pt x="3048" y="1126236"/>
                </a:lnTo>
                <a:lnTo>
                  <a:pt x="10668" y="1126236"/>
                </a:lnTo>
                <a:lnTo>
                  <a:pt x="13716" y="1123188"/>
                </a:lnTo>
                <a:lnTo>
                  <a:pt x="13716" y="1115568"/>
                </a:lnTo>
                <a:lnTo>
                  <a:pt x="10668" y="1112520"/>
                </a:lnTo>
                <a:close/>
              </a:path>
              <a:path w="3470148" h="3374136">
                <a:moveTo>
                  <a:pt x="10668" y="1088136"/>
                </a:moveTo>
                <a:lnTo>
                  <a:pt x="3048" y="1088136"/>
                </a:lnTo>
                <a:lnTo>
                  <a:pt x="0" y="1091183"/>
                </a:lnTo>
                <a:lnTo>
                  <a:pt x="0" y="1097280"/>
                </a:lnTo>
                <a:lnTo>
                  <a:pt x="3048" y="1100327"/>
                </a:lnTo>
                <a:lnTo>
                  <a:pt x="10668" y="1100327"/>
                </a:lnTo>
                <a:lnTo>
                  <a:pt x="13716" y="1097280"/>
                </a:lnTo>
                <a:lnTo>
                  <a:pt x="13716" y="1091183"/>
                </a:lnTo>
                <a:lnTo>
                  <a:pt x="10668" y="1088136"/>
                </a:lnTo>
                <a:close/>
              </a:path>
              <a:path w="3470148" h="3374136">
                <a:moveTo>
                  <a:pt x="10668" y="1062227"/>
                </a:moveTo>
                <a:lnTo>
                  <a:pt x="3048" y="1062227"/>
                </a:lnTo>
                <a:lnTo>
                  <a:pt x="0" y="1065276"/>
                </a:lnTo>
                <a:lnTo>
                  <a:pt x="0" y="1071371"/>
                </a:lnTo>
                <a:lnTo>
                  <a:pt x="3048" y="1074420"/>
                </a:lnTo>
                <a:lnTo>
                  <a:pt x="10668" y="1074420"/>
                </a:lnTo>
                <a:lnTo>
                  <a:pt x="13716" y="1071371"/>
                </a:lnTo>
                <a:lnTo>
                  <a:pt x="13716" y="1065276"/>
                </a:lnTo>
                <a:lnTo>
                  <a:pt x="10668" y="1062227"/>
                </a:lnTo>
                <a:close/>
              </a:path>
              <a:path w="3470148" h="3374136">
                <a:moveTo>
                  <a:pt x="10668" y="1036319"/>
                </a:moveTo>
                <a:lnTo>
                  <a:pt x="3048" y="1036319"/>
                </a:lnTo>
                <a:lnTo>
                  <a:pt x="0" y="1039368"/>
                </a:lnTo>
                <a:lnTo>
                  <a:pt x="0" y="1046988"/>
                </a:lnTo>
                <a:lnTo>
                  <a:pt x="3048" y="1050036"/>
                </a:lnTo>
                <a:lnTo>
                  <a:pt x="10668" y="1050036"/>
                </a:lnTo>
                <a:lnTo>
                  <a:pt x="13716" y="1046988"/>
                </a:lnTo>
                <a:lnTo>
                  <a:pt x="13716" y="1039368"/>
                </a:lnTo>
                <a:lnTo>
                  <a:pt x="10668" y="1036319"/>
                </a:lnTo>
                <a:close/>
              </a:path>
              <a:path w="3470148" h="3374136">
                <a:moveTo>
                  <a:pt x="10668" y="1011936"/>
                </a:moveTo>
                <a:lnTo>
                  <a:pt x="3048" y="1011936"/>
                </a:lnTo>
                <a:lnTo>
                  <a:pt x="0" y="1014983"/>
                </a:lnTo>
                <a:lnTo>
                  <a:pt x="0" y="1021080"/>
                </a:lnTo>
                <a:lnTo>
                  <a:pt x="3048" y="1024127"/>
                </a:lnTo>
                <a:lnTo>
                  <a:pt x="10668" y="1024127"/>
                </a:lnTo>
                <a:lnTo>
                  <a:pt x="13716" y="1021080"/>
                </a:lnTo>
                <a:lnTo>
                  <a:pt x="13716" y="1014983"/>
                </a:lnTo>
                <a:lnTo>
                  <a:pt x="10668" y="1011936"/>
                </a:lnTo>
                <a:close/>
              </a:path>
              <a:path w="3470148" h="3374136">
                <a:moveTo>
                  <a:pt x="10668" y="986027"/>
                </a:moveTo>
                <a:lnTo>
                  <a:pt x="3048" y="986027"/>
                </a:lnTo>
                <a:lnTo>
                  <a:pt x="0" y="989076"/>
                </a:lnTo>
                <a:lnTo>
                  <a:pt x="0" y="995172"/>
                </a:lnTo>
                <a:lnTo>
                  <a:pt x="3048" y="998220"/>
                </a:lnTo>
                <a:lnTo>
                  <a:pt x="10668" y="998220"/>
                </a:lnTo>
                <a:lnTo>
                  <a:pt x="13716" y="995172"/>
                </a:lnTo>
                <a:lnTo>
                  <a:pt x="13716" y="989076"/>
                </a:lnTo>
                <a:lnTo>
                  <a:pt x="10668" y="986027"/>
                </a:lnTo>
                <a:close/>
              </a:path>
              <a:path w="3470148" h="3374136">
                <a:moveTo>
                  <a:pt x="10668" y="960120"/>
                </a:moveTo>
                <a:lnTo>
                  <a:pt x="3048" y="960120"/>
                </a:lnTo>
                <a:lnTo>
                  <a:pt x="0" y="963167"/>
                </a:lnTo>
                <a:lnTo>
                  <a:pt x="0" y="970788"/>
                </a:lnTo>
                <a:lnTo>
                  <a:pt x="3048" y="973836"/>
                </a:lnTo>
                <a:lnTo>
                  <a:pt x="10668" y="973836"/>
                </a:lnTo>
                <a:lnTo>
                  <a:pt x="13716" y="970788"/>
                </a:lnTo>
                <a:lnTo>
                  <a:pt x="13716" y="963167"/>
                </a:lnTo>
                <a:lnTo>
                  <a:pt x="10668" y="960120"/>
                </a:lnTo>
                <a:close/>
              </a:path>
              <a:path w="3470148" h="3374136">
                <a:moveTo>
                  <a:pt x="10668" y="935736"/>
                </a:moveTo>
                <a:lnTo>
                  <a:pt x="3048" y="935736"/>
                </a:lnTo>
                <a:lnTo>
                  <a:pt x="0" y="937260"/>
                </a:lnTo>
                <a:lnTo>
                  <a:pt x="0" y="944879"/>
                </a:lnTo>
                <a:lnTo>
                  <a:pt x="3048" y="947927"/>
                </a:lnTo>
                <a:lnTo>
                  <a:pt x="10668" y="947927"/>
                </a:lnTo>
                <a:lnTo>
                  <a:pt x="13716" y="944879"/>
                </a:lnTo>
                <a:lnTo>
                  <a:pt x="13716" y="937260"/>
                </a:lnTo>
                <a:lnTo>
                  <a:pt x="10668" y="935736"/>
                </a:lnTo>
                <a:close/>
              </a:path>
              <a:path w="3470148" h="3374136">
                <a:moveTo>
                  <a:pt x="10668" y="909827"/>
                </a:moveTo>
                <a:lnTo>
                  <a:pt x="3048" y="909827"/>
                </a:lnTo>
                <a:lnTo>
                  <a:pt x="0" y="912876"/>
                </a:lnTo>
                <a:lnTo>
                  <a:pt x="0" y="918972"/>
                </a:lnTo>
                <a:lnTo>
                  <a:pt x="3048" y="922020"/>
                </a:lnTo>
                <a:lnTo>
                  <a:pt x="10668" y="922020"/>
                </a:lnTo>
                <a:lnTo>
                  <a:pt x="13716" y="918972"/>
                </a:lnTo>
                <a:lnTo>
                  <a:pt x="13716" y="912876"/>
                </a:lnTo>
                <a:lnTo>
                  <a:pt x="10668" y="909827"/>
                </a:lnTo>
                <a:close/>
              </a:path>
              <a:path w="3470148" h="3374136">
                <a:moveTo>
                  <a:pt x="10668" y="883920"/>
                </a:moveTo>
                <a:lnTo>
                  <a:pt x="3048" y="883920"/>
                </a:lnTo>
                <a:lnTo>
                  <a:pt x="0" y="886967"/>
                </a:lnTo>
                <a:lnTo>
                  <a:pt x="0" y="894588"/>
                </a:lnTo>
                <a:lnTo>
                  <a:pt x="3048" y="897636"/>
                </a:lnTo>
                <a:lnTo>
                  <a:pt x="10668" y="897636"/>
                </a:lnTo>
                <a:lnTo>
                  <a:pt x="13716" y="894588"/>
                </a:lnTo>
                <a:lnTo>
                  <a:pt x="13716" y="886967"/>
                </a:lnTo>
                <a:lnTo>
                  <a:pt x="10668" y="883920"/>
                </a:lnTo>
                <a:close/>
              </a:path>
              <a:path w="3470148" h="3374136">
                <a:moveTo>
                  <a:pt x="10668" y="859536"/>
                </a:moveTo>
                <a:lnTo>
                  <a:pt x="3048" y="859536"/>
                </a:lnTo>
                <a:lnTo>
                  <a:pt x="0" y="861060"/>
                </a:lnTo>
                <a:lnTo>
                  <a:pt x="0" y="868679"/>
                </a:lnTo>
                <a:lnTo>
                  <a:pt x="3048" y="871727"/>
                </a:lnTo>
                <a:lnTo>
                  <a:pt x="10668" y="871727"/>
                </a:lnTo>
                <a:lnTo>
                  <a:pt x="13716" y="868679"/>
                </a:lnTo>
                <a:lnTo>
                  <a:pt x="13716" y="861060"/>
                </a:lnTo>
                <a:lnTo>
                  <a:pt x="10668" y="859536"/>
                </a:lnTo>
                <a:close/>
              </a:path>
              <a:path w="3470148" h="3374136">
                <a:moveTo>
                  <a:pt x="10668" y="833627"/>
                </a:moveTo>
                <a:lnTo>
                  <a:pt x="3048" y="833627"/>
                </a:lnTo>
                <a:lnTo>
                  <a:pt x="0" y="836676"/>
                </a:lnTo>
                <a:lnTo>
                  <a:pt x="0" y="842772"/>
                </a:lnTo>
                <a:lnTo>
                  <a:pt x="3048" y="845820"/>
                </a:lnTo>
                <a:lnTo>
                  <a:pt x="10668" y="845820"/>
                </a:lnTo>
                <a:lnTo>
                  <a:pt x="13716" y="842772"/>
                </a:lnTo>
                <a:lnTo>
                  <a:pt x="13716" y="836676"/>
                </a:lnTo>
                <a:lnTo>
                  <a:pt x="10668" y="833627"/>
                </a:lnTo>
                <a:close/>
              </a:path>
              <a:path w="3470148" h="3374136">
                <a:moveTo>
                  <a:pt x="10668" y="807720"/>
                </a:moveTo>
                <a:lnTo>
                  <a:pt x="3048" y="807720"/>
                </a:lnTo>
                <a:lnTo>
                  <a:pt x="0" y="810767"/>
                </a:lnTo>
                <a:lnTo>
                  <a:pt x="0" y="818388"/>
                </a:lnTo>
                <a:lnTo>
                  <a:pt x="3048" y="821436"/>
                </a:lnTo>
                <a:lnTo>
                  <a:pt x="10668" y="821436"/>
                </a:lnTo>
                <a:lnTo>
                  <a:pt x="13716" y="818388"/>
                </a:lnTo>
                <a:lnTo>
                  <a:pt x="13716" y="810767"/>
                </a:lnTo>
                <a:lnTo>
                  <a:pt x="10668" y="807720"/>
                </a:lnTo>
                <a:close/>
              </a:path>
              <a:path w="3470148" h="3374136">
                <a:moveTo>
                  <a:pt x="10668" y="783336"/>
                </a:moveTo>
                <a:lnTo>
                  <a:pt x="3048" y="783336"/>
                </a:lnTo>
                <a:lnTo>
                  <a:pt x="0" y="784860"/>
                </a:lnTo>
                <a:lnTo>
                  <a:pt x="0" y="792479"/>
                </a:lnTo>
                <a:lnTo>
                  <a:pt x="3048" y="795527"/>
                </a:lnTo>
                <a:lnTo>
                  <a:pt x="10668" y="795527"/>
                </a:lnTo>
                <a:lnTo>
                  <a:pt x="13716" y="792479"/>
                </a:lnTo>
                <a:lnTo>
                  <a:pt x="13716" y="784860"/>
                </a:lnTo>
                <a:lnTo>
                  <a:pt x="10668" y="783336"/>
                </a:lnTo>
                <a:close/>
              </a:path>
              <a:path w="3470148" h="3374136">
                <a:moveTo>
                  <a:pt x="10668" y="757427"/>
                </a:moveTo>
                <a:lnTo>
                  <a:pt x="3048" y="757427"/>
                </a:lnTo>
                <a:lnTo>
                  <a:pt x="0" y="760476"/>
                </a:lnTo>
                <a:lnTo>
                  <a:pt x="0" y="766572"/>
                </a:lnTo>
                <a:lnTo>
                  <a:pt x="3048" y="769620"/>
                </a:lnTo>
                <a:lnTo>
                  <a:pt x="10668" y="769620"/>
                </a:lnTo>
                <a:lnTo>
                  <a:pt x="13716" y="766572"/>
                </a:lnTo>
                <a:lnTo>
                  <a:pt x="13716" y="760476"/>
                </a:lnTo>
                <a:lnTo>
                  <a:pt x="10668" y="757427"/>
                </a:lnTo>
                <a:close/>
              </a:path>
              <a:path w="3470148" h="3374136">
                <a:moveTo>
                  <a:pt x="10668" y="731520"/>
                </a:moveTo>
                <a:lnTo>
                  <a:pt x="3048" y="731520"/>
                </a:lnTo>
                <a:lnTo>
                  <a:pt x="0" y="734567"/>
                </a:lnTo>
                <a:lnTo>
                  <a:pt x="0" y="742188"/>
                </a:lnTo>
                <a:lnTo>
                  <a:pt x="3048" y="745236"/>
                </a:lnTo>
                <a:lnTo>
                  <a:pt x="10668" y="745236"/>
                </a:lnTo>
                <a:lnTo>
                  <a:pt x="13716" y="742188"/>
                </a:lnTo>
                <a:lnTo>
                  <a:pt x="13716" y="734567"/>
                </a:lnTo>
                <a:lnTo>
                  <a:pt x="10668" y="731520"/>
                </a:lnTo>
                <a:close/>
              </a:path>
              <a:path w="3470148" h="3374136">
                <a:moveTo>
                  <a:pt x="10668" y="707136"/>
                </a:moveTo>
                <a:lnTo>
                  <a:pt x="3048" y="707136"/>
                </a:lnTo>
                <a:lnTo>
                  <a:pt x="0" y="708660"/>
                </a:lnTo>
                <a:lnTo>
                  <a:pt x="0" y="716279"/>
                </a:lnTo>
                <a:lnTo>
                  <a:pt x="3048" y="719327"/>
                </a:lnTo>
                <a:lnTo>
                  <a:pt x="10668" y="719327"/>
                </a:lnTo>
                <a:lnTo>
                  <a:pt x="13716" y="716279"/>
                </a:lnTo>
                <a:lnTo>
                  <a:pt x="13716" y="708660"/>
                </a:lnTo>
                <a:lnTo>
                  <a:pt x="10668" y="707136"/>
                </a:lnTo>
                <a:close/>
              </a:path>
              <a:path w="3470148" h="3374136">
                <a:moveTo>
                  <a:pt x="10668" y="681227"/>
                </a:moveTo>
                <a:lnTo>
                  <a:pt x="3048" y="681227"/>
                </a:lnTo>
                <a:lnTo>
                  <a:pt x="0" y="684276"/>
                </a:lnTo>
                <a:lnTo>
                  <a:pt x="0" y="690372"/>
                </a:lnTo>
                <a:lnTo>
                  <a:pt x="3048" y="693420"/>
                </a:lnTo>
                <a:lnTo>
                  <a:pt x="10668" y="693420"/>
                </a:lnTo>
                <a:lnTo>
                  <a:pt x="13716" y="690372"/>
                </a:lnTo>
                <a:lnTo>
                  <a:pt x="13716" y="684276"/>
                </a:lnTo>
                <a:lnTo>
                  <a:pt x="10668" y="681227"/>
                </a:lnTo>
                <a:close/>
              </a:path>
              <a:path w="3470148" h="3374136">
                <a:moveTo>
                  <a:pt x="10668" y="655320"/>
                </a:moveTo>
                <a:lnTo>
                  <a:pt x="3048" y="655320"/>
                </a:lnTo>
                <a:lnTo>
                  <a:pt x="0" y="658367"/>
                </a:lnTo>
                <a:lnTo>
                  <a:pt x="0" y="665988"/>
                </a:lnTo>
                <a:lnTo>
                  <a:pt x="3048" y="669036"/>
                </a:lnTo>
                <a:lnTo>
                  <a:pt x="10668" y="669036"/>
                </a:lnTo>
                <a:lnTo>
                  <a:pt x="13716" y="665988"/>
                </a:lnTo>
                <a:lnTo>
                  <a:pt x="13716" y="658367"/>
                </a:lnTo>
                <a:lnTo>
                  <a:pt x="10668" y="655320"/>
                </a:lnTo>
                <a:close/>
              </a:path>
              <a:path w="3470148" h="3374136">
                <a:moveTo>
                  <a:pt x="10668" y="630936"/>
                </a:moveTo>
                <a:lnTo>
                  <a:pt x="3048" y="630936"/>
                </a:lnTo>
                <a:lnTo>
                  <a:pt x="0" y="632460"/>
                </a:lnTo>
                <a:lnTo>
                  <a:pt x="0" y="640079"/>
                </a:lnTo>
                <a:lnTo>
                  <a:pt x="3048" y="643127"/>
                </a:lnTo>
                <a:lnTo>
                  <a:pt x="10668" y="643127"/>
                </a:lnTo>
                <a:lnTo>
                  <a:pt x="13716" y="640079"/>
                </a:lnTo>
                <a:lnTo>
                  <a:pt x="13716" y="632460"/>
                </a:lnTo>
                <a:lnTo>
                  <a:pt x="10668" y="630936"/>
                </a:lnTo>
                <a:close/>
              </a:path>
              <a:path w="3470148" h="3374136">
                <a:moveTo>
                  <a:pt x="10668" y="605027"/>
                </a:moveTo>
                <a:lnTo>
                  <a:pt x="3048" y="605027"/>
                </a:lnTo>
                <a:lnTo>
                  <a:pt x="0" y="608076"/>
                </a:lnTo>
                <a:lnTo>
                  <a:pt x="0" y="614172"/>
                </a:lnTo>
                <a:lnTo>
                  <a:pt x="3048" y="617220"/>
                </a:lnTo>
                <a:lnTo>
                  <a:pt x="10668" y="617220"/>
                </a:lnTo>
                <a:lnTo>
                  <a:pt x="13716" y="614172"/>
                </a:lnTo>
                <a:lnTo>
                  <a:pt x="13716" y="608076"/>
                </a:lnTo>
                <a:lnTo>
                  <a:pt x="10668" y="605027"/>
                </a:lnTo>
                <a:close/>
              </a:path>
              <a:path w="3470148" h="3374136">
                <a:moveTo>
                  <a:pt x="10668" y="579120"/>
                </a:moveTo>
                <a:lnTo>
                  <a:pt x="3048" y="579120"/>
                </a:lnTo>
                <a:lnTo>
                  <a:pt x="0" y="582167"/>
                </a:lnTo>
                <a:lnTo>
                  <a:pt x="0" y="589788"/>
                </a:lnTo>
                <a:lnTo>
                  <a:pt x="3048" y="592836"/>
                </a:lnTo>
                <a:lnTo>
                  <a:pt x="10668" y="592836"/>
                </a:lnTo>
                <a:lnTo>
                  <a:pt x="13716" y="589788"/>
                </a:lnTo>
                <a:lnTo>
                  <a:pt x="13716" y="582167"/>
                </a:lnTo>
                <a:lnTo>
                  <a:pt x="10668" y="579120"/>
                </a:lnTo>
                <a:close/>
              </a:path>
              <a:path w="3470148" h="3374136">
                <a:moveTo>
                  <a:pt x="10668" y="553212"/>
                </a:moveTo>
                <a:lnTo>
                  <a:pt x="3048" y="553212"/>
                </a:lnTo>
                <a:lnTo>
                  <a:pt x="0" y="556260"/>
                </a:lnTo>
                <a:lnTo>
                  <a:pt x="0" y="563879"/>
                </a:lnTo>
                <a:lnTo>
                  <a:pt x="3048" y="566927"/>
                </a:lnTo>
                <a:lnTo>
                  <a:pt x="10668" y="566927"/>
                </a:lnTo>
                <a:lnTo>
                  <a:pt x="13716" y="563879"/>
                </a:lnTo>
                <a:lnTo>
                  <a:pt x="13716" y="556260"/>
                </a:lnTo>
                <a:lnTo>
                  <a:pt x="10668" y="553212"/>
                </a:lnTo>
                <a:close/>
              </a:path>
              <a:path w="3470148" h="3374136">
                <a:moveTo>
                  <a:pt x="10668" y="528827"/>
                </a:moveTo>
                <a:lnTo>
                  <a:pt x="3048" y="528827"/>
                </a:lnTo>
                <a:lnTo>
                  <a:pt x="0" y="531876"/>
                </a:lnTo>
                <a:lnTo>
                  <a:pt x="0" y="537972"/>
                </a:lnTo>
                <a:lnTo>
                  <a:pt x="3048" y="541020"/>
                </a:lnTo>
                <a:lnTo>
                  <a:pt x="10668" y="541020"/>
                </a:lnTo>
                <a:lnTo>
                  <a:pt x="13716" y="537972"/>
                </a:lnTo>
                <a:lnTo>
                  <a:pt x="13716" y="531876"/>
                </a:lnTo>
                <a:lnTo>
                  <a:pt x="10668" y="528827"/>
                </a:lnTo>
                <a:close/>
              </a:path>
              <a:path w="3470148" h="3374136">
                <a:moveTo>
                  <a:pt x="10668" y="502920"/>
                </a:moveTo>
                <a:lnTo>
                  <a:pt x="3048" y="502920"/>
                </a:lnTo>
                <a:lnTo>
                  <a:pt x="0" y="505967"/>
                </a:lnTo>
                <a:lnTo>
                  <a:pt x="0" y="513588"/>
                </a:lnTo>
                <a:lnTo>
                  <a:pt x="3048" y="515112"/>
                </a:lnTo>
                <a:lnTo>
                  <a:pt x="10668" y="515112"/>
                </a:lnTo>
                <a:lnTo>
                  <a:pt x="13716" y="513588"/>
                </a:lnTo>
                <a:lnTo>
                  <a:pt x="13716" y="505967"/>
                </a:lnTo>
                <a:lnTo>
                  <a:pt x="10668" y="502920"/>
                </a:lnTo>
                <a:close/>
              </a:path>
              <a:path w="3470148" h="3374136">
                <a:moveTo>
                  <a:pt x="10668" y="477012"/>
                </a:moveTo>
                <a:lnTo>
                  <a:pt x="3048" y="477012"/>
                </a:lnTo>
                <a:lnTo>
                  <a:pt x="0" y="480060"/>
                </a:lnTo>
                <a:lnTo>
                  <a:pt x="0" y="487679"/>
                </a:lnTo>
                <a:lnTo>
                  <a:pt x="3048" y="490727"/>
                </a:lnTo>
                <a:lnTo>
                  <a:pt x="10668" y="490727"/>
                </a:lnTo>
                <a:lnTo>
                  <a:pt x="13716" y="487679"/>
                </a:lnTo>
                <a:lnTo>
                  <a:pt x="13716" y="480060"/>
                </a:lnTo>
                <a:lnTo>
                  <a:pt x="10668" y="477012"/>
                </a:lnTo>
                <a:close/>
              </a:path>
              <a:path w="3470148" h="3374136">
                <a:moveTo>
                  <a:pt x="10668" y="452627"/>
                </a:moveTo>
                <a:lnTo>
                  <a:pt x="3048" y="452627"/>
                </a:lnTo>
                <a:lnTo>
                  <a:pt x="0" y="455675"/>
                </a:lnTo>
                <a:lnTo>
                  <a:pt x="0" y="461772"/>
                </a:lnTo>
                <a:lnTo>
                  <a:pt x="3048" y="464820"/>
                </a:lnTo>
                <a:lnTo>
                  <a:pt x="10668" y="464820"/>
                </a:lnTo>
                <a:lnTo>
                  <a:pt x="13716" y="461772"/>
                </a:lnTo>
                <a:lnTo>
                  <a:pt x="13716" y="455675"/>
                </a:lnTo>
                <a:lnTo>
                  <a:pt x="10668" y="452627"/>
                </a:lnTo>
                <a:close/>
              </a:path>
              <a:path w="3470148" h="3374136">
                <a:moveTo>
                  <a:pt x="10668" y="426720"/>
                </a:moveTo>
                <a:lnTo>
                  <a:pt x="3048" y="426720"/>
                </a:lnTo>
                <a:lnTo>
                  <a:pt x="0" y="429767"/>
                </a:lnTo>
                <a:lnTo>
                  <a:pt x="0" y="437388"/>
                </a:lnTo>
                <a:lnTo>
                  <a:pt x="3048" y="438912"/>
                </a:lnTo>
                <a:lnTo>
                  <a:pt x="10668" y="438912"/>
                </a:lnTo>
                <a:lnTo>
                  <a:pt x="13716" y="437388"/>
                </a:lnTo>
                <a:lnTo>
                  <a:pt x="13716" y="429767"/>
                </a:lnTo>
                <a:lnTo>
                  <a:pt x="10668" y="426720"/>
                </a:lnTo>
                <a:close/>
              </a:path>
              <a:path w="3470148" h="3374136">
                <a:moveTo>
                  <a:pt x="10668" y="400812"/>
                </a:moveTo>
                <a:lnTo>
                  <a:pt x="3048" y="400812"/>
                </a:lnTo>
                <a:lnTo>
                  <a:pt x="0" y="403860"/>
                </a:lnTo>
                <a:lnTo>
                  <a:pt x="0" y="411479"/>
                </a:lnTo>
                <a:lnTo>
                  <a:pt x="3048" y="414527"/>
                </a:lnTo>
                <a:lnTo>
                  <a:pt x="10668" y="414527"/>
                </a:lnTo>
                <a:lnTo>
                  <a:pt x="13716" y="411479"/>
                </a:lnTo>
                <a:lnTo>
                  <a:pt x="13716" y="403860"/>
                </a:lnTo>
                <a:lnTo>
                  <a:pt x="10668" y="400812"/>
                </a:lnTo>
                <a:close/>
              </a:path>
              <a:path w="3470148" h="3374136">
                <a:moveTo>
                  <a:pt x="10668" y="376427"/>
                </a:moveTo>
                <a:lnTo>
                  <a:pt x="3048" y="376427"/>
                </a:lnTo>
                <a:lnTo>
                  <a:pt x="0" y="379475"/>
                </a:lnTo>
                <a:lnTo>
                  <a:pt x="0" y="385572"/>
                </a:lnTo>
                <a:lnTo>
                  <a:pt x="3048" y="388620"/>
                </a:lnTo>
                <a:lnTo>
                  <a:pt x="10668" y="388620"/>
                </a:lnTo>
                <a:lnTo>
                  <a:pt x="13716" y="385572"/>
                </a:lnTo>
                <a:lnTo>
                  <a:pt x="13716" y="379475"/>
                </a:lnTo>
                <a:lnTo>
                  <a:pt x="10668" y="376427"/>
                </a:lnTo>
                <a:close/>
              </a:path>
              <a:path w="3470148" h="3374136">
                <a:moveTo>
                  <a:pt x="10668" y="350520"/>
                </a:moveTo>
                <a:lnTo>
                  <a:pt x="3048" y="350520"/>
                </a:lnTo>
                <a:lnTo>
                  <a:pt x="0" y="353567"/>
                </a:lnTo>
                <a:lnTo>
                  <a:pt x="0" y="361188"/>
                </a:lnTo>
                <a:lnTo>
                  <a:pt x="3048" y="362712"/>
                </a:lnTo>
                <a:lnTo>
                  <a:pt x="10668" y="362712"/>
                </a:lnTo>
                <a:lnTo>
                  <a:pt x="13716" y="361188"/>
                </a:lnTo>
                <a:lnTo>
                  <a:pt x="13716" y="353567"/>
                </a:lnTo>
                <a:lnTo>
                  <a:pt x="10668" y="350520"/>
                </a:lnTo>
                <a:close/>
              </a:path>
              <a:path w="3470148" h="3374136">
                <a:moveTo>
                  <a:pt x="10668" y="324612"/>
                </a:moveTo>
                <a:lnTo>
                  <a:pt x="3048" y="324612"/>
                </a:lnTo>
                <a:lnTo>
                  <a:pt x="0" y="327660"/>
                </a:lnTo>
                <a:lnTo>
                  <a:pt x="0" y="335279"/>
                </a:lnTo>
                <a:lnTo>
                  <a:pt x="3048" y="338327"/>
                </a:lnTo>
                <a:lnTo>
                  <a:pt x="10668" y="338327"/>
                </a:lnTo>
                <a:lnTo>
                  <a:pt x="13716" y="335279"/>
                </a:lnTo>
                <a:lnTo>
                  <a:pt x="13716" y="327660"/>
                </a:lnTo>
                <a:lnTo>
                  <a:pt x="10668" y="324612"/>
                </a:lnTo>
                <a:close/>
              </a:path>
              <a:path w="3470148" h="3374136">
                <a:moveTo>
                  <a:pt x="10668" y="300227"/>
                </a:moveTo>
                <a:lnTo>
                  <a:pt x="3048" y="300227"/>
                </a:lnTo>
                <a:lnTo>
                  <a:pt x="0" y="303275"/>
                </a:lnTo>
                <a:lnTo>
                  <a:pt x="0" y="309372"/>
                </a:lnTo>
                <a:lnTo>
                  <a:pt x="3048" y="312420"/>
                </a:lnTo>
                <a:lnTo>
                  <a:pt x="10668" y="312420"/>
                </a:lnTo>
                <a:lnTo>
                  <a:pt x="13716" y="309372"/>
                </a:lnTo>
                <a:lnTo>
                  <a:pt x="13716" y="303275"/>
                </a:lnTo>
                <a:lnTo>
                  <a:pt x="10668" y="300227"/>
                </a:lnTo>
                <a:close/>
              </a:path>
              <a:path w="3470148" h="3374136">
                <a:moveTo>
                  <a:pt x="10668" y="274320"/>
                </a:moveTo>
                <a:lnTo>
                  <a:pt x="3048" y="274320"/>
                </a:lnTo>
                <a:lnTo>
                  <a:pt x="0" y="277367"/>
                </a:lnTo>
                <a:lnTo>
                  <a:pt x="0" y="284988"/>
                </a:lnTo>
                <a:lnTo>
                  <a:pt x="3048" y="286512"/>
                </a:lnTo>
                <a:lnTo>
                  <a:pt x="10668" y="286512"/>
                </a:lnTo>
                <a:lnTo>
                  <a:pt x="13716" y="284988"/>
                </a:lnTo>
                <a:lnTo>
                  <a:pt x="13716" y="277367"/>
                </a:lnTo>
                <a:lnTo>
                  <a:pt x="10668" y="274320"/>
                </a:lnTo>
                <a:close/>
              </a:path>
              <a:path w="3470148" h="3374136">
                <a:moveTo>
                  <a:pt x="10668" y="248412"/>
                </a:moveTo>
                <a:lnTo>
                  <a:pt x="3048" y="248412"/>
                </a:lnTo>
                <a:lnTo>
                  <a:pt x="0" y="251460"/>
                </a:lnTo>
                <a:lnTo>
                  <a:pt x="0" y="259079"/>
                </a:lnTo>
                <a:lnTo>
                  <a:pt x="3048" y="262127"/>
                </a:lnTo>
                <a:lnTo>
                  <a:pt x="10668" y="262127"/>
                </a:lnTo>
                <a:lnTo>
                  <a:pt x="13716" y="259079"/>
                </a:lnTo>
                <a:lnTo>
                  <a:pt x="13716" y="251460"/>
                </a:lnTo>
                <a:lnTo>
                  <a:pt x="10668" y="248412"/>
                </a:lnTo>
                <a:close/>
              </a:path>
              <a:path w="3470148" h="3374136">
                <a:moveTo>
                  <a:pt x="10668" y="224027"/>
                </a:moveTo>
                <a:lnTo>
                  <a:pt x="3048" y="224027"/>
                </a:lnTo>
                <a:lnTo>
                  <a:pt x="0" y="227075"/>
                </a:lnTo>
                <a:lnTo>
                  <a:pt x="0" y="233172"/>
                </a:lnTo>
                <a:lnTo>
                  <a:pt x="3048" y="236220"/>
                </a:lnTo>
                <a:lnTo>
                  <a:pt x="10668" y="236220"/>
                </a:lnTo>
                <a:lnTo>
                  <a:pt x="13716" y="233172"/>
                </a:lnTo>
                <a:lnTo>
                  <a:pt x="13716" y="227075"/>
                </a:lnTo>
                <a:lnTo>
                  <a:pt x="10668" y="224027"/>
                </a:lnTo>
                <a:close/>
              </a:path>
              <a:path w="3470148" h="3374136">
                <a:moveTo>
                  <a:pt x="10668" y="198120"/>
                </a:moveTo>
                <a:lnTo>
                  <a:pt x="3048" y="198120"/>
                </a:lnTo>
                <a:lnTo>
                  <a:pt x="0" y="201167"/>
                </a:lnTo>
                <a:lnTo>
                  <a:pt x="0" y="208787"/>
                </a:lnTo>
                <a:lnTo>
                  <a:pt x="3048" y="210312"/>
                </a:lnTo>
                <a:lnTo>
                  <a:pt x="10668" y="210312"/>
                </a:lnTo>
                <a:lnTo>
                  <a:pt x="13716" y="208787"/>
                </a:lnTo>
                <a:lnTo>
                  <a:pt x="13716" y="201167"/>
                </a:lnTo>
                <a:lnTo>
                  <a:pt x="10668" y="198120"/>
                </a:lnTo>
                <a:close/>
              </a:path>
              <a:path w="3470148" h="3374136">
                <a:moveTo>
                  <a:pt x="10668" y="172212"/>
                </a:moveTo>
                <a:lnTo>
                  <a:pt x="3048" y="172212"/>
                </a:lnTo>
                <a:lnTo>
                  <a:pt x="0" y="175260"/>
                </a:lnTo>
                <a:lnTo>
                  <a:pt x="0" y="182879"/>
                </a:lnTo>
                <a:lnTo>
                  <a:pt x="3048" y="185927"/>
                </a:lnTo>
                <a:lnTo>
                  <a:pt x="10668" y="185927"/>
                </a:lnTo>
                <a:lnTo>
                  <a:pt x="13716" y="182879"/>
                </a:lnTo>
                <a:lnTo>
                  <a:pt x="13716" y="175260"/>
                </a:lnTo>
                <a:lnTo>
                  <a:pt x="10668" y="172212"/>
                </a:lnTo>
                <a:close/>
              </a:path>
              <a:path w="3470148" h="3374136">
                <a:moveTo>
                  <a:pt x="10668" y="147827"/>
                </a:moveTo>
                <a:lnTo>
                  <a:pt x="3048" y="147827"/>
                </a:lnTo>
                <a:lnTo>
                  <a:pt x="0" y="150875"/>
                </a:lnTo>
                <a:lnTo>
                  <a:pt x="0" y="156972"/>
                </a:lnTo>
                <a:lnTo>
                  <a:pt x="3048" y="160020"/>
                </a:lnTo>
                <a:lnTo>
                  <a:pt x="10668" y="160020"/>
                </a:lnTo>
                <a:lnTo>
                  <a:pt x="13716" y="156972"/>
                </a:lnTo>
                <a:lnTo>
                  <a:pt x="13716" y="150875"/>
                </a:lnTo>
                <a:lnTo>
                  <a:pt x="10668" y="147827"/>
                </a:lnTo>
                <a:close/>
              </a:path>
              <a:path w="3470148" h="3374136">
                <a:moveTo>
                  <a:pt x="10668" y="121920"/>
                </a:moveTo>
                <a:lnTo>
                  <a:pt x="3048" y="121920"/>
                </a:lnTo>
                <a:lnTo>
                  <a:pt x="0" y="124967"/>
                </a:lnTo>
                <a:lnTo>
                  <a:pt x="0" y="131063"/>
                </a:lnTo>
                <a:lnTo>
                  <a:pt x="3048" y="134112"/>
                </a:lnTo>
                <a:lnTo>
                  <a:pt x="10668" y="134112"/>
                </a:lnTo>
                <a:lnTo>
                  <a:pt x="13716" y="131063"/>
                </a:lnTo>
                <a:lnTo>
                  <a:pt x="13716" y="124967"/>
                </a:lnTo>
                <a:lnTo>
                  <a:pt x="10668" y="121920"/>
                </a:lnTo>
                <a:close/>
              </a:path>
              <a:path w="3470148" h="3374136">
                <a:moveTo>
                  <a:pt x="10668" y="96012"/>
                </a:moveTo>
                <a:lnTo>
                  <a:pt x="3048" y="96012"/>
                </a:lnTo>
                <a:lnTo>
                  <a:pt x="0" y="99060"/>
                </a:lnTo>
                <a:lnTo>
                  <a:pt x="0" y="106679"/>
                </a:lnTo>
                <a:lnTo>
                  <a:pt x="3048" y="109727"/>
                </a:lnTo>
                <a:lnTo>
                  <a:pt x="10668" y="109727"/>
                </a:lnTo>
                <a:lnTo>
                  <a:pt x="13716" y="106679"/>
                </a:lnTo>
                <a:lnTo>
                  <a:pt x="13716" y="99060"/>
                </a:lnTo>
                <a:lnTo>
                  <a:pt x="10668" y="96012"/>
                </a:lnTo>
                <a:close/>
              </a:path>
              <a:path w="3470148" h="3374136">
                <a:moveTo>
                  <a:pt x="10668" y="71627"/>
                </a:moveTo>
                <a:lnTo>
                  <a:pt x="3048" y="71627"/>
                </a:lnTo>
                <a:lnTo>
                  <a:pt x="0" y="74675"/>
                </a:lnTo>
                <a:lnTo>
                  <a:pt x="0" y="80772"/>
                </a:lnTo>
                <a:lnTo>
                  <a:pt x="3048" y="83820"/>
                </a:lnTo>
                <a:lnTo>
                  <a:pt x="10668" y="83820"/>
                </a:lnTo>
                <a:lnTo>
                  <a:pt x="13716" y="80772"/>
                </a:lnTo>
                <a:lnTo>
                  <a:pt x="13716" y="74675"/>
                </a:lnTo>
                <a:lnTo>
                  <a:pt x="10668" y="71627"/>
                </a:lnTo>
                <a:close/>
              </a:path>
              <a:path w="3470148" h="3374136">
                <a:moveTo>
                  <a:pt x="10668" y="45720"/>
                </a:moveTo>
                <a:lnTo>
                  <a:pt x="3048" y="45720"/>
                </a:lnTo>
                <a:lnTo>
                  <a:pt x="0" y="48767"/>
                </a:lnTo>
                <a:lnTo>
                  <a:pt x="0" y="54863"/>
                </a:lnTo>
                <a:lnTo>
                  <a:pt x="3048" y="57912"/>
                </a:lnTo>
                <a:lnTo>
                  <a:pt x="10668" y="57912"/>
                </a:lnTo>
                <a:lnTo>
                  <a:pt x="13716" y="54863"/>
                </a:lnTo>
                <a:lnTo>
                  <a:pt x="13716" y="48767"/>
                </a:lnTo>
                <a:lnTo>
                  <a:pt x="10668" y="45720"/>
                </a:lnTo>
                <a:close/>
              </a:path>
              <a:path w="3470148" h="3374136">
                <a:moveTo>
                  <a:pt x="10668" y="19812"/>
                </a:moveTo>
                <a:lnTo>
                  <a:pt x="3048" y="19812"/>
                </a:lnTo>
                <a:lnTo>
                  <a:pt x="0" y="22860"/>
                </a:lnTo>
                <a:lnTo>
                  <a:pt x="0" y="30479"/>
                </a:lnTo>
                <a:lnTo>
                  <a:pt x="3048" y="33527"/>
                </a:lnTo>
                <a:lnTo>
                  <a:pt x="10668" y="33527"/>
                </a:lnTo>
                <a:lnTo>
                  <a:pt x="13716" y="30479"/>
                </a:lnTo>
                <a:lnTo>
                  <a:pt x="13716" y="22860"/>
                </a:lnTo>
                <a:lnTo>
                  <a:pt x="10668" y="19812"/>
                </a:lnTo>
                <a:close/>
              </a:path>
              <a:path w="3470148" h="3374136">
                <a:moveTo>
                  <a:pt x="15240" y="0"/>
                </a:moveTo>
                <a:lnTo>
                  <a:pt x="9144" y="0"/>
                </a:lnTo>
                <a:lnTo>
                  <a:pt x="6096" y="3048"/>
                </a:lnTo>
                <a:lnTo>
                  <a:pt x="6096" y="9143"/>
                </a:lnTo>
                <a:lnTo>
                  <a:pt x="9144" y="12191"/>
                </a:lnTo>
                <a:lnTo>
                  <a:pt x="15240" y="12191"/>
                </a:lnTo>
                <a:lnTo>
                  <a:pt x="18287" y="9143"/>
                </a:lnTo>
                <a:lnTo>
                  <a:pt x="18287" y="3048"/>
                </a:lnTo>
                <a:lnTo>
                  <a:pt x="15240" y="0"/>
                </a:lnTo>
                <a:close/>
              </a:path>
              <a:path w="3470148" h="3374136">
                <a:moveTo>
                  <a:pt x="41148" y="0"/>
                </a:moveTo>
                <a:lnTo>
                  <a:pt x="33528" y="0"/>
                </a:lnTo>
                <a:lnTo>
                  <a:pt x="30480" y="3048"/>
                </a:lnTo>
                <a:lnTo>
                  <a:pt x="30480" y="9143"/>
                </a:lnTo>
                <a:lnTo>
                  <a:pt x="33528" y="12191"/>
                </a:lnTo>
                <a:lnTo>
                  <a:pt x="41148" y="12191"/>
                </a:lnTo>
                <a:lnTo>
                  <a:pt x="44196" y="9143"/>
                </a:lnTo>
                <a:lnTo>
                  <a:pt x="44196" y="3048"/>
                </a:lnTo>
                <a:lnTo>
                  <a:pt x="41148" y="0"/>
                </a:lnTo>
                <a:close/>
              </a:path>
              <a:path w="3470148" h="3374136">
                <a:moveTo>
                  <a:pt x="65532" y="0"/>
                </a:moveTo>
                <a:lnTo>
                  <a:pt x="59436" y="0"/>
                </a:lnTo>
                <a:lnTo>
                  <a:pt x="56387" y="3048"/>
                </a:lnTo>
                <a:lnTo>
                  <a:pt x="56387" y="9143"/>
                </a:lnTo>
                <a:lnTo>
                  <a:pt x="59436" y="12191"/>
                </a:lnTo>
                <a:lnTo>
                  <a:pt x="65532" y="12191"/>
                </a:lnTo>
                <a:lnTo>
                  <a:pt x="68580" y="9143"/>
                </a:lnTo>
                <a:lnTo>
                  <a:pt x="68580" y="3048"/>
                </a:lnTo>
                <a:lnTo>
                  <a:pt x="65532" y="0"/>
                </a:lnTo>
                <a:close/>
              </a:path>
              <a:path w="3470148" h="3374136">
                <a:moveTo>
                  <a:pt x="91440" y="0"/>
                </a:moveTo>
                <a:lnTo>
                  <a:pt x="85344" y="0"/>
                </a:lnTo>
                <a:lnTo>
                  <a:pt x="82296" y="3048"/>
                </a:lnTo>
                <a:lnTo>
                  <a:pt x="82296" y="9143"/>
                </a:lnTo>
                <a:lnTo>
                  <a:pt x="85344" y="12191"/>
                </a:lnTo>
                <a:lnTo>
                  <a:pt x="91440" y="12191"/>
                </a:lnTo>
                <a:lnTo>
                  <a:pt x="94487" y="9143"/>
                </a:lnTo>
                <a:lnTo>
                  <a:pt x="94487" y="3048"/>
                </a:lnTo>
                <a:lnTo>
                  <a:pt x="91440" y="0"/>
                </a:lnTo>
                <a:close/>
              </a:path>
              <a:path w="3470148" h="3374136">
                <a:moveTo>
                  <a:pt x="117348" y="0"/>
                </a:moveTo>
                <a:lnTo>
                  <a:pt x="109728" y="0"/>
                </a:lnTo>
                <a:lnTo>
                  <a:pt x="106680" y="3048"/>
                </a:lnTo>
                <a:lnTo>
                  <a:pt x="106680" y="9143"/>
                </a:lnTo>
                <a:lnTo>
                  <a:pt x="109728" y="12191"/>
                </a:lnTo>
                <a:lnTo>
                  <a:pt x="117348" y="12191"/>
                </a:lnTo>
                <a:lnTo>
                  <a:pt x="120396" y="9143"/>
                </a:lnTo>
                <a:lnTo>
                  <a:pt x="120396" y="3048"/>
                </a:lnTo>
                <a:lnTo>
                  <a:pt x="117348" y="0"/>
                </a:lnTo>
                <a:close/>
              </a:path>
              <a:path w="3470148" h="3374136">
                <a:moveTo>
                  <a:pt x="143256" y="0"/>
                </a:moveTo>
                <a:lnTo>
                  <a:pt x="135636" y="0"/>
                </a:lnTo>
                <a:lnTo>
                  <a:pt x="132587" y="3048"/>
                </a:lnTo>
                <a:lnTo>
                  <a:pt x="132587" y="9143"/>
                </a:lnTo>
                <a:lnTo>
                  <a:pt x="135636" y="12191"/>
                </a:lnTo>
                <a:lnTo>
                  <a:pt x="143256" y="12191"/>
                </a:lnTo>
                <a:lnTo>
                  <a:pt x="144780" y="9143"/>
                </a:lnTo>
                <a:lnTo>
                  <a:pt x="144780" y="3048"/>
                </a:lnTo>
                <a:lnTo>
                  <a:pt x="143256" y="0"/>
                </a:lnTo>
                <a:close/>
              </a:path>
              <a:path w="3470148" h="3374136">
                <a:moveTo>
                  <a:pt x="167640" y="0"/>
                </a:moveTo>
                <a:lnTo>
                  <a:pt x="161544" y="0"/>
                </a:lnTo>
                <a:lnTo>
                  <a:pt x="158496" y="3048"/>
                </a:lnTo>
                <a:lnTo>
                  <a:pt x="158496" y="9143"/>
                </a:lnTo>
                <a:lnTo>
                  <a:pt x="161544" y="12191"/>
                </a:lnTo>
                <a:lnTo>
                  <a:pt x="167640" y="12191"/>
                </a:lnTo>
                <a:lnTo>
                  <a:pt x="170687" y="9143"/>
                </a:lnTo>
                <a:lnTo>
                  <a:pt x="170687" y="3048"/>
                </a:lnTo>
                <a:lnTo>
                  <a:pt x="167640" y="0"/>
                </a:lnTo>
                <a:close/>
              </a:path>
              <a:path w="3470148" h="3374136">
                <a:moveTo>
                  <a:pt x="193548" y="0"/>
                </a:moveTo>
                <a:lnTo>
                  <a:pt x="185928" y="0"/>
                </a:lnTo>
                <a:lnTo>
                  <a:pt x="182880" y="3048"/>
                </a:lnTo>
                <a:lnTo>
                  <a:pt x="182880" y="9143"/>
                </a:lnTo>
                <a:lnTo>
                  <a:pt x="185928" y="12191"/>
                </a:lnTo>
                <a:lnTo>
                  <a:pt x="193548" y="12191"/>
                </a:lnTo>
                <a:lnTo>
                  <a:pt x="196596" y="9143"/>
                </a:lnTo>
                <a:lnTo>
                  <a:pt x="196596" y="3048"/>
                </a:lnTo>
                <a:lnTo>
                  <a:pt x="193548" y="0"/>
                </a:lnTo>
                <a:close/>
              </a:path>
              <a:path w="3470148" h="3374136">
                <a:moveTo>
                  <a:pt x="219456" y="0"/>
                </a:moveTo>
                <a:lnTo>
                  <a:pt x="211836" y="0"/>
                </a:lnTo>
                <a:lnTo>
                  <a:pt x="208787" y="3048"/>
                </a:lnTo>
                <a:lnTo>
                  <a:pt x="208787" y="9143"/>
                </a:lnTo>
                <a:lnTo>
                  <a:pt x="211836" y="12191"/>
                </a:lnTo>
                <a:lnTo>
                  <a:pt x="219456" y="12191"/>
                </a:lnTo>
                <a:lnTo>
                  <a:pt x="220980" y="9143"/>
                </a:lnTo>
                <a:lnTo>
                  <a:pt x="220980" y="3048"/>
                </a:lnTo>
                <a:lnTo>
                  <a:pt x="219456" y="0"/>
                </a:lnTo>
                <a:close/>
              </a:path>
              <a:path w="3470148" h="3374136">
                <a:moveTo>
                  <a:pt x="243840" y="0"/>
                </a:moveTo>
                <a:lnTo>
                  <a:pt x="237744" y="0"/>
                </a:lnTo>
                <a:lnTo>
                  <a:pt x="234696" y="3048"/>
                </a:lnTo>
                <a:lnTo>
                  <a:pt x="234696" y="9143"/>
                </a:lnTo>
                <a:lnTo>
                  <a:pt x="237744" y="12191"/>
                </a:lnTo>
                <a:lnTo>
                  <a:pt x="243840" y="12191"/>
                </a:lnTo>
                <a:lnTo>
                  <a:pt x="246887" y="9143"/>
                </a:lnTo>
                <a:lnTo>
                  <a:pt x="246887" y="3048"/>
                </a:lnTo>
                <a:lnTo>
                  <a:pt x="243840" y="0"/>
                </a:lnTo>
                <a:close/>
              </a:path>
              <a:path w="3470148" h="3374136">
                <a:moveTo>
                  <a:pt x="269748" y="0"/>
                </a:moveTo>
                <a:lnTo>
                  <a:pt x="262128" y="0"/>
                </a:lnTo>
                <a:lnTo>
                  <a:pt x="259080" y="3048"/>
                </a:lnTo>
                <a:lnTo>
                  <a:pt x="259080" y="9143"/>
                </a:lnTo>
                <a:lnTo>
                  <a:pt x="262128" y="12191"/>
                </a:lnTo>
                <a:lnTo>
                  <a:pt x="269748" y="12191"/>
                </a:lnTo>
                <a:lnTo>
                  <a:pt x="272796" y="9143"/>
                </a:lnTo>
                <a:lnTo>
                  <a:pt x="272796" y="3048"/>
                </a:lnTo>
                <a:lnTo>
                  <a:pt x="269748" y="0"/>
                </a:lnTo>
                <a:close/>
              </a:path>
              <a:path w="3470148" h="3374136">
                <a:moveTo>
                  <a:pt x="295656" y="0"/>
                </a:moveTo>
                <a:lnTo>
                  <a:pt x="288036" y="0"/>
                </a:lnTo>
                <a:lnTo>
                  <a:pt x="284988" y="3048"/>
                </a:lnTo>
                <a:lnTo>
                  <a:pt x="284988" y="9143"/>
                </a:lnTo>
                <a:lnTo>
                  <a:pt x="288036" y="12191"/>
                </a:lnTo>
                <a:lnTo>
                  <a:pt x="295656" y="12191"/>
                </a:lnTo>
                <a:lnTo>
                  <a:pt x="297180" y="9143"/>
                </a:lnTo>
                <a:lnTo>
                  <a:pt x="297180" y="3048"/>
                </a:lnTo>
                <a:lnTo>
                  <a:pt x="295656" y="0"/>
                </a:lnTo>
                <a:close/>
              </a:path>
              <a:path w="3470148" h="3374136">
                <a:moveTo>
                  <a:pt x="320040" y="0"/>
                </a:moveTo>
                <a:lnTo>
                  <a:pt x="313944" y="0"/>
                </a:lnTo>
                <a:lnTo>
                  <a:pt x="310896" y="3048"/>
                </a:lnTo>
                <a:lnTo>
                  <a:pt x="310896" y="9143"/>
                </a:lnTo>
                <a:lnTo>
                  <a:pt x="313944" y="12191"/>
                </a:lnTo>
                <a:lnTo>
                  <a:pt x="320040" y="12191"/>
                </a:lnTo>
                <a:lnTo>
                  <a:pt x="323088" y="9143"/>
                </a:lnTo>
                <a:lnTo>
                  <a:pt x="323088" y="3048"/>
                </a:lnTo>
                <a:lnTo>
                  <a:pt x="320040" y="0"/>
                </a:lnTo>
                <a:close/>
              </a:path>
              <a:path w="3470148" h="3374136">
                <a:moveTo>
                  <a:pt x="345948" y="0"/>
                </a:moveTo>
                <a:lnTo>
                  <a:pt x="338328" y="0"/>
                </a:lnTo>
                <a:lnTo>
                  <a:pt x="335280" y="3048"/>
                </a:lnTo>
                <a:lnTo>
                  <a:pt x="335280" y="9143"/>
                </a:lnTo>
                <a:lnTo>
                  <a:pt x="338328" y="12191"/>
                </a:lnTo>
                <a:lnTo>
                  <a:pt x="345948" y="12191"/>
                </a:lnTo>
                <a:lnTo>
                  <a:pt x="348996" y="9143"/>
                </a:lnTo>
                <a:lnTo>
                  <a:pt x="348996" y="3048"/>
                </a:lnTo>
                <a:lnTo>
                  <a:pt x="345948" y="0"/>
                </a:lnTo>
                <a:close/>
              </a:path>
              <a:path w="3470148" h="3374136">
                <a:moveTo>
                  <a:pt x="371856" y="0"/>
                </a:moveTo>
                <a:lnTo>
                  <a:pt x="364236" y="0"/>
                </a:lnTo>
                <a:lnTo>
                  <a:pt x="361188" y="3048"/>
                </a:lnTo>
                <a:lnTo>
                  <a:pt x="361188" y="9143"/>
                </a:lnTo>
                <a:lnTo>
                  <a:pt x="364236" y="12191"/>
                </a:lnTo>
                <a:lnTo>
                  <a:pt x="371856" y="12191"/>
                </a:lnTo>
                <a:lnTo>
                  <a:pt x="373380" y="9143"/>
                </a:lnTo>
                <a:lnTo>
                  <a:pt x="373380" y="3048"/>
                </a:lnTo>
                <a:lnTo>
                  <a:pt x="371856" y="0"/>
                </a:lnTo>
                <a:close/>
              </a:path>
              <a:path w="3470148" h="3374136">
                <a:moveTo>
                  <a:pt x="396240" y="0"/>
                </a:moveTo>
                <a:lnTo>
                  <a:pt x="390144" y="0"/>
                </a:lnTo>
                <a:lnTo>
                  <a:pt x="387096" y="3048"/>
                </a:lnTo>
                <a:lnTo>
                  <a:pt x="387096" y="9143"/>
                </a:lnTo>
                <a:lnTo>
                  <a:pt x="390144" y="12191"/>
                </a:lnTo>
                <a:lnTo>
                  <a:pt x="396240" y="12191"/>
                </a:lnTo>
                <a:lnTo>
                  <a:pt x="399288" y="9143"/>
                </a:lnTo>
                <a:lnTo>
                  <a:pt x="399288" y="3048"/>
                </a:lnTo>
                <a:lnTo>
                  <a:pt x="396240" y="0"/>
                </a:lnTo>
                <a:close/>
              </a:path>
              <a:path w="3470148" h="3374136">
                <a:moveTo>
                  <a:pt x="422148" y="0"/>
                </a:moveTo>
                <a:lnTo>
                  <a:pt x="414528" y="0"/>
                </a:lnTo>
                <a:lnTo>
                  <a:pt x="411480" y="3048"/>
                </a:lnTo>
                <a:lnTo>
                  <a:pt x="411480" y="9143"/>
                </a:lnTo>
                <a:lnTo>
                  <a:pt x="414528" y="12191"/>
                </a:lnTo>
                <a:lnTo>
                  <a:pt x="422148" y="12191"/>
                </a:lnTo>
                <a:lnTo>
                  <a:pt x="425196" y="9143"/>
                </a:lnTo>
                <a:lnTo>
                  <a:pt x="425196" y="3048"/>
                </a:lnTo>
                <a:lnTo>
                  <a:pt x="422148" y="0"/>
                </a:lnTo>
                <a:close/>
              </a:path>
              <a:path w="3470148" h="3374136">
                <a:moveTo>
                  <a:pt x="448056" y="0"/>
                </a:moveTo>
                <a:lnTo>
                  <a:pt x="440436" y="0"/>
                </a:lnTo>
                <a:lnTo>
                  <a:pt x="437388" y="3048"/>
                </a:lnTo>
                <a:lnTo>
                  <a:pt x="437388" y="9143"/>
                </a:lnTo>
                <a:lnTo>
                  <a:pt x="440436" y="12191"/>
                </a:lnTo>
                <a:lnTo>
                  <a:pt x="448056" y="12191"/>
                </a:lnTo>
                <a:lnTo>
                  <a:pt x="449580" y="9143"/>
                </a:lnTo>
                <a:lnTo>
                  <a:pt x="449580" y="3048"/>
                </a:lnTo>
                <a:lnTo>
                  <a:pt x="448056" y="0"/>
                </a:lnTo>
                <a:close/>
              </a:path>
              <a:path w="3470148" h="3374136">
                <a:moveTo>
                  <a:pt x="472440" y="0"/>
                </a:moveTo>
                <a:lnTo>
                  <a:pt x="466344" y="0"/>
                </a:lnTo>
                <a:lnTo>
                  <a:pt x="463296" y="3048"/>
                </a:lnTo>
                <a:lnTo>
                  <a:pt x="463296" y="9143"/>
                </a:lnTo>
                <a:lnTo>
                  <a:pt x="466344" y="12191"/>
                </a:lnTo>
                <a:lnTo>
                  <a:pt x="472440" y="12191"/>
                </a:lnTo>
                <a:lnTo>
                  <a:pt x="475488" y="9143"/>
                </a:lnTo>
                <a:lnTo>
                  <a:pt x="475488" y="3048"/>
                </a:lnTo>
                <a:lnTo>
                  <a:pt x="472440" y="0"/>
                </a:lnTo>
                <a:close/>
              </a:path>
              <a:path w="3470148" h="3374136">
                <a:moveTo>
                  <a:pt x="498348" y="0"/>
                </a:moveTo>
                <a:lnTo>
                  <a:pt x="490728" y="0"/>
                </a:lnTo>
                <a:lnTo>
                  <a:pt x="487680" y="3048"/>
                </a:lnTo>
                <a:lnTo>
                  <a:pt x="487680" y="9143"/>
                </a:lnTo>
                <a:lnTo>
                  <a:pt x="490728" y="12191"/>
                </a:lnTo>
                <a:lnTo>
                  <a:pt x="498348" y="12191"/>
                </a:lnTo>
                <a:lnTo>
                  <a:pt x="501396" y="9143"/>
                </a:lnTo>
                <a:lnTo>
                  <a:pt x="501396" y="3048"/>
                </a:lnTo>
                <a:lnTo>
                  <a:pt x="498348" y="0"/>
                </a:lnTo>
                <a:close/>
              </a:path>
              <a:path w="3470148" h="3374136">
                <a:moveTo>
                  <a:pt x="524256" y="0"/>
                </a:moveTo>
                <a:lnTo>
                  <a:pt x="516636" y="0"/>
                </a:lnTo>
                <a:lnTo>
                  <a:pt x="513588" y="3048"/>
                </a:lnTo>
                <a:lnTo>
                  <a:pt x="513588" y="9143"/>
                </a:lnTo>
                <a:lnTo>
                  <a:pt x="516636" y="12191"/>
                </a:lnTo>
                <a:lnTo>
                  <a:pt x="524256" y="12191"/>
                </a:lnTo>
                <a:lnTo>
                  <a:pt x="525780" y="9143"/>
                </a:lnTo>
                <a:lnTo>
                  <a:pt x="525780" y="3048"/>
                </a:lnTo>
                <a:lnTo>
                  <a:pt x="524256" y="0"/>
                </a:lnTo>
                <a:close/>
              </a:path>
              <a:path w="3470148" h="3374136">
                <a:moveTo>
                  <a:pt x="548640" y="0"/>
                </a:moveTo>
                <a:lnTo>
                  <a:pt x="542544" y="0"/>
                </a:lnTo>
                <a:lnTo>
                  <a:pt x="539496" y="3048"/>
                </a:lnTo>
                <a:lnTo>
                  <a:pt x="539496" y="9143"/>
                </a:lnTo>
                <a:lnTo>
                  <a:pt x="542544" y="12191"/>
                </a:lnTo>
                <a:lnTo>
                  <a:pt x="548640" y="12191"/>
                </a:lnTo>
                <a:lnTo>
                  <a:pt x="551688" y="9143"/>
                </a:lnTo>
                <a:lnTo>
                  <a:pt x="551688" y="3048"/>
                </a:lnTo>
                <a:lnTo>
                  <a:pt x="548640" y="0"/>
                </a:lnTo>
                <a:close/>
              </a:path>
              <a:path w="3470148" h="3374136">
                <a:moveTo>
                  <a:pt x="574548" y="0"/>
                </a:moveTo>
                <a:lnTo>
                  <a:pt x="566928" y="0"/>
                </a:lnTo>
                <a:lnTo>
                  <a:pt x="565404" y="3048"/>
                </a:lnTo>
                <a:lnTo>
                  <a:pt x="565404" y="9143"/>
                </a:lnTo>
                <a:lnTo>
                  <a:pt x="566928" y="12191"/>
                </a:lnTo>
                <a:lnTo>
                  <a:pt x="574548" y="12191"/>
                </a:lnTo>
                <a:lnTo>
                  <a:pt x="577596" y="9143"/>
                </a:lnTo>
                <a:lnTo>
                  <a:pt x="577596" y="3048"/>
                </a:lnTo>
                <a:lnTo>
                  <a:pt x="574548" y="0"/>
                </a:lnTo>
                <a:close/>
              </a:path>
              <a:path w="3470148" h="3374136">
                <a:moveTo>
                  <a:pt x="600456" y="0"/>
                </a:moveTo>
                <a:lnTo>
                  <a:pt x="592836" y="0"/>
                </a:lnTo>
                <a:lnTo>
                  <a:pt x="589788" y="3048"/>
                </a:lnTo>
                <a:lnTo>
                  <a:pt x="589788" y="9143"/>
                </a:lnTo>
                <a:lnTo>
                  <a:pt x="592836" y="12191"/>
                </a:lnTo>
                <a:lnTo>
                  <a:pt x="600456" y="12191"/>
                </a:lnTo>
                <a:lnTo>
                  <a:pt x="603504" y="9143"/>
                </a:lnTo>
                <a:lnTo>
                  <a:pt x="603504" y="3048"/>
                </a:lnTo>
                <a:lnTo>
                  <a:pt x="600456" y="0"/>
                </a:lnTo>
                <a:close/>
              </a:path>
              <a:path w="3470148" h="3374136">
                <a:moveTo>
                  <a:pt x="624840" y="0"/>
                </a:moveTo>
                <a:lnTo>
                  <a:pt x="618744" y="0"/>
                </a:lnTo>
                <a:lnTo>
                  <a:pt x="615696" y="3048"/>
                </a:lnTo>
                <a:lnTo>
                  <a:pt x="615696" y="9143"/>
                </a:lnTo>
                <a:lnTo>
                  <a:pt x="618744" y="12191"/>
                </a:lnTo>
                <a:lnTo>
                  <a:pt x="624840" y="12191"/>
                </a:lnTo>
                <a:lnTo>
                  <a:pt x="627888" y="9143"/>
                </a:lnTo>
                <a:lnTo>
                  <a:pt x="627888" y="3048"/>
                </a:lnTo>
                <a:lnTo>
                  <a:pt x="624840" y="0"/>
                </a:lnTo>
                <a:close/>
              </a:path>
              <a:path w="3470148" h="3374136">
                <a:moveTo>
                  <a:pt x="650748" y="0"/>
                </a:moveTo>
                <a:lnTo>
                  <a:pt x="643128" y="0"/>
                </a:lnTo>
                <a:lnTo>
                  <a:pt x="641604" y="3048"/>
                </a:lnTo>
                <a:lnTo>
                  <a:pt x="641604" y="9143"/>
                </a:lnTo>
                <a:lnTo>
                  <a:pt x="643128" y="12191"/>
                </a:lnTo>
                <a:lnTo>
                  <a:pt x="650748" y="12191"/>
                </a:lnTo>
                <a:lnTo>
                  <a:pt x="653796" y="9143"/>
                </a:lnTo>
                <a:lnTo>
                  <a:pt x="653796" y="3048"/>
                </a:lnTo>
                <a:lnTo>
                  <a:pt x="650748" y="0"/>
                </a:lnTo>
                <a:close/>
              </a:path>
              <a:path w="3470148" h="3374136">
                <a:moveTo>
                  <a:pt x="676656" y="0"/>
                </a:moveTo>
                <a:lnTo>
                  <a:pt x="669036" y="0"/>
                </a:lnTo>
                <a:lnTo>
                  <a:pt x="665988" y="3048"/>
                </a:lnTo>
                <a:lnTo>
                  <a:pt x="665988" y="9143"/>
                </a:lnTo>
                <a:lnTo>
                  <a:pt x="669036" y="12191"/>
                </a:lnTo>
                <a:lnTo>
                  <a:pt x="676656" y="12191"/>
                </a:lnTo>
                <a:lnTo>
                  <a:pt x="679704" y="9143"/>
                </a:lnTo>
                <a:lnTo>
                  <a:pt x="679704" y="3048"/>
                </a:lnTo>
                <a:lnTo>
                  <a:pt x="676656" y="0"/>
                </a:lnTo>
                <a:close/>
              </a:path>
              <a:path w="3470148" h="3374136">
                <a:moveTo>
                  <a:pt x="701040" y="0"/>
                </a:moveTo>
                <a:lnTo>
                  <a:pt x="694944" y="0"/>
                </a:lnTo>
                <a:lnTo>
                  <a:pt x="691896" y="3048"/>
                </a:lnTo>
                <a:lnTo>
                  <a:pt x="691896" y="9143"/>
                </a:lnTo>
                <a:lnTo>
                  <a:pt x="694944" y="12191"/>
                </a:lnTo>
                <a:lnTo>
                  <a:pt x="701040" y="12191"/>
                </a:lnTo>
                <a:lnTo>
                  <a:pt x="704088" y="9143"/>
                </a:lnTo>
                <a:lnTo>
                  <a:pt x="704088" y="3048"/>
                </a:lnTo>
                <a:lnTo>
                  <a:pt x="701040" y="0"/>
                </a:lnTo>
                <a:close/>
              </a:path>
              <a:path w="3470148" h="3374136">
                <a:moveTo>
                  <a:pt x="726948" y="0"/>
                </a:moveTo>
                <a:lnTo>
                  <a:pt x="719328" y="0"/>
                </a:lnTo>
                <a:lnTo>
                  <a:pt x="717804" y="3048"/>
                </a:lnTo>
                <a:lnTo>
                  <a:pt x="717804" y="9143"/>
                </a:lnTo>
                <a:lnTo>
                  <a:pt x="719328" y="12191"/>
                </a:lnTo>
                <a:lnTo>
                  <a:pt x="726948" y="12191"/>
                </a:lnTo>
                <a:lnTo>
                  <a:pt x="729996" y="9143"/>
                </a:lnTo>
                <a:lnTo>
                  <a:pt x="729996" y="3048"/>
                </a:lnTo>
                <a:lnTo>
                  <a:pt x="726948" y="0"/>
                </a:lnTo>
                <a:close/>
              </a:path>
              <a:path w="3470148" h="3374136">
                <a:moveTo>
                  <a:pt x="752856" y="0"/>
                </a:moveTo>
                <a:lnTo>
                  <a:pt x="745236" y="0"/>
                </a:lnTo>
                <a:lnTo>
                  <a:pt x="742188" y="3048"/>
                </a:lnTo>
                <a:lnTo>
                  <a:pt x="742188" y="9143"/>
                </a:lnTo>
                <a:lnTo>
                  <a:pt x="745236" y="12191"/>
                </a:lnTo>
                <a:lnTo>
                  <a:pt x="752856" y="12191"/>
                </a:lnTo>
                <a:lnTo>
                  <a:pt x="755904" y="9143"/>
                </a:lnTo>
                <a:lnTo>
                  <a:pt x="755904" y="3048"/>
                </a:lnTo>
                <a:lnTo>
                  <a:pt x="752856" y="0"/>
                </a:lnTo>
                <a:close/>
              </a:path>
              <a:path w="3470148" h="3374136">
                <a:moveTo>
                  <a:pt x="777240" y="0"/>
                </a:moveTo>
                <a:lnTo>
                  <a:pt x="771144" y="0"/>
                </a:lnTo>
                <a:lnTo>
                  <a:pt x="768096" y="3048"/>
                </a:lnTo>
                <a:lnTo>
                  <a:pt x="768096" y="9143"/>
                </a:lnTo>
                <a:lnTo>
                  <a:pt x="771144" y="12191"/>
                </a:lnTo>
                <a:lnTo>
                  <a:pt x="777240" y="12191"/>
                </a:lnTo>
                <a:lnTo>
                  <a:pt x="780288" y="9143"/>
                </a:lnTo>
                <a:lnTo>
                  <a:pt x="780288" y="3048"/>
                </a:lnTo>
                <a:lnTo>
                  <a:pt x="777240" y="0"/>
                </a:lnTo>
                <a:close/>
              </a:path>
              <a:path w="3470148" h="3374136">
                <a:moveTo>
                  <a:pt x="803148" y="0"/>
                </a:moveTo>
                <a:lnTo>
                  <a:pt x="795528" y="0"/>
                </a:lnTo>
                <a:lnTo>
                  <a:pt x="794004" y="3048"/>
                </a:lnTo>
                <a:lnTo>
                  <a:pt x="794004" y="9143"/>
                </a:lnTo>
                <a:lnTo>
                  <a:pt x="795528" y="12191"/>
                </a:lnTo>
                <a:lnTo>
                  <a:pt x="803148" y="12191"/>
                </a:lnTo>
                <a:lnTo>
                  <a:pt x="806196" y="9143"/>
                </a:lnTo>
                <a:lnTo>
                  <a:pt x="806196" y="3048"/>
                </a:lnTo>
                <a:lnTo>
                  <a:pt x="803148" y="0"/>
                </a:lnTo>
                <a:close/>
              </a:path>
              <a:path w="3470148" h="3374136">
                <a:moveTo>
                  <a:pt x="829056" y="0"/>
                </a:moveTo>
                <a:lnTo>
                  <a:pt x="821436" y="0"/>
                </a:lnTo>
                <a:lnTo>
                  <a:pt x="818388" y="3048"/>
                </a:lnTo>
                <a:lnTo>
                  <a:pt x="818388" y="9143"/>
                </a:lnTo>
                <a:lnTo>
                  <a:pt x="821436" y="12191"/>
                </a:lnTo>
                <a:lnTo>
                  <a:pt x="829056" y="12191"/>
                </a:lnTo>
                <a:lnTo>
                  <a:pt x="832104" y="9143"/>
                </a:lnTo>
                <a:lnTo>
                  <a:pt x="832104" y="3048"/>
                </a:lnTo>
                <a:lnTo>
                  <a:pt x="829056" y="0"/>
                </a:lnTo>
                <a:close/>
              </a:path>
              <a:path w="3470148" h="3374136">
                <a:moveTo>
                  <a:pt x="853440" y="0"/>
                </a:moveTo>
                <a:lnTo>
                  <a:pt x="847344" y="0"/>
                </a:lnTo>
                <a:lnTo>
                  <a:pt x="844296" y="3048"/>
                </a:lnTo>
                <a:lnTo>
                  <a:pt x="844296" y="9143"/>
                </a:lnTo>
                <a:lnTo>
                  <a:pt x="847344" y="12191"/>
                </a:lnTo>
                <a:lnTo>
                  <a:pt x="853440" y="12191"/>
                </a:lnTo>
                <a:lnTo>
                  <a:pt x="856488" y="9143"/>
                </a:lnTo>
                <a:lnTo>
                  <a:pt x="856488" y="3048"/>
                </a:lnTo>
                <a:lnTo>
                  <a:pt x="853440" y="0"/>
                </a:lnTo>
                <a:close/>
              </a:path>
              <a:path w="3470148" h="3374136">
                <a:moveTo>
                  <a:pt x="879348" y="0"/>
                </a:moveTo>
                <a:lnTo>
                  <a:pt x="871728" y="0"/>
                </a:lnTo>
                <a:lnTo>
                  <a:pt x="870204" y="3048"/>
                </a:lnTo>
                <a:lnTo>
                  <a:pt x="870204" y="9143"/>
                </a:lnTo>
                <a:lnTo>
                  <a:pt x="871728" y="12191"/>
                </a:lnTo>
                <a:lnTo>
                  <a:pt x="879348" y="12191"/>
                </a:lnTo>
                <a:lnTo>
                  <a:pt x="882396" y="9143"/>
                </a:lnTo>
                <a:lnTo>
                  <a:pt x="882396" y="3048"/>
                </a:lnTo>
                <a:lnTo>
                  <a:pt x="879348" y="0"/>
                </a:lnTo>
                <a:close/>
              </a:path>
              <a:path w="3470148" h="3374136">
                <a:moveTo>
                  <a:pt x="905256" y="0"/>
                </a:moveTo>
                <a:lnTo>
                  <a:pt x="897636" y="0"/>
                </a:lnTo>
                <a:lnTo>
                  <a:pt x="894588" y="3048"/>
                </a:lnTo>
                <a:lnTo>
                  <a:pt x="894588" y="9143"/>
                </a:lnTo>
                <a:lnTo>
                  <a:pt x="897636" y="12191"/>
                </a:lnTo>
                <a:lnTo>
                  <a:pt x="905256" y="12191"/>
                </a:lnTo>
                <a:lnTo>
                  <a:pt x="908304" y="9143"/>
                </a:lnTo>
                <a:lnTo>
                  <a:pt x="908304" y="3048"/>
                </a:lnTo>
                <a:lnTo>
                  <a:pt x="905256" y="0"/>
                </a:lnTo>
                <a:close/>
              </a:path>
              <a:path w="3470148" h="3374136">
                <a:moveTo>
                  <a:pt x="929640" y="0"/>
                </a:moveTo>
                <a:lnTo>
                  <a:pt x="923544" y="0"/>
                </a:lnTo>
                <a:lnTo>
                  <a:pt x="920496" y="3048"/>
                </a:lnTo>
                <a:lnTo>
                  <a:pt x="920496" y="9143"/>
                </a:lnTo>
                <a:lnTo>
                  <a:pt x="923544" y="12191"/>
                </a:lnTo>
                <a:lnTo>
                  <a:pt x="929640" y="12191"/>
                </a:lnTo>
                <a:lnTo>
                  <a:pt x="932688" y="9143"/>
                </a:lnTo>
                <a:lnTo>
                  <a:pt x="932688" y="3048"/>
                </a:lnTo>
                <a:lnTo>
                  <a:pt x="929640" y="0"/>
                </a:lnTo>
                <a:close/>
              </a:path>
              <a:path w="3470148" h="3374136">
                <a:moveTo>
                  <a:pt x="955548" y="0"/>
                </a:moveTo>
                <a:lnTo>
                  <a:pt x="947928" y="0"/>
                </a:lnTo>
                <a:lnTo>
                  <a:pt x="946404" y="3048"/>
                </a:lnTo>
                <a:lnTo>
                  <a:pt x="946404" y="9143"/>
                </a:lnTo>
                <a:lnTo>
                  <a:pt x="947928" y="12191"/>
                </a:lnTo>
                <a:lnTo>
                  <a:pt x="955548" y="12191"/>
                </a:lnTo>
                <a:lnTo>
                  <a:pt x="958596" y="9143"/>
                </a:lnTo>
                <a:lnTo>
                  <a:pt x="958596" y="3048"/>
                </a:lnTo>
                <a:lnTo>
                  <a:pt x="955548" y="0"/>
                </a:lnTo>
                <a:close/>
              </a:path>
              <a:path w="3470148" h="3374136">
                <a:moveTo>
                  <a:pt x="981456" y="0"/>
                </a:moveTo>
                <a:lnTo>
                  <a:pt x="973836" y="0"/>
                </a:lnTo>
                <a:lnTo>
                  <a:pt x="970788" y="3048"/>
                </a:lnTo>
                <a:lnTo>
                  <a:pt x="970788" y="9143"/>
                </a:lnTo>
                <a:lnTo>
                  <a:pt x="973836" y="12191"/>
                </a:lnTo>
                <a:lnTo>
                  <a:pt x="981456" y="12191"/>
                </a:lnTo>
                <a:lnTo>
                  <a:pt x="984504" y="9143"/>
                </a:lnTo>
                <a:lnTo>
                  <a:pt x="984504" y="3048"/>
                </a:lnTo>
                <a:lnTo>
                  <a:pt x="981456" y="0"/>
                </a:lnTo>
                <a:close/>
              </a:path>
              <a:path w="3470148" h="3374136">
                <a:moveTo>
                  <a:pt x="1005840" y="0"/>
                </a:moveTo>
                <a:lnTo>
                  <a:pt x="999744" y="0"/>
                </a:lnTo>
                <a:lnTo>
                  <a:pt x="996696" y="3048"/>
                </a:lnTo>
                <a:lnTo>
                  <a:pt x="996696" y="9143"/>
                </a:lnTo>
                <a:lnTo>
                  <a:pt x="999744" y="12191"/>
                </a:lnTo>
                <a:lnTo>
                  <a:pt x="1005840" y="12191"/>
                </a:lnTo>
                <a:lnTo>
                  <a:pt x="1008888" y="9143"/>
                </a:lnTo>
                <a:lnTo>
                  <a:pt x="1008888" y="3048"/>
                </a:lnTo>
                <a:lnTo>
                  <a:pt x="1005840" y="0"/>
                </a:lnTo>
                <a:close/>
              </a:path>
              <a:path w="3470148" h="3374136">
                <a:moveTo>
                  <a:pt x="1031748" y="0"/>
                </a:moveTo>
                <a:lnTo>
                  <a:pt x="1025652" y="0"/>
                </a:lnTo>
                <a:lnTo>
                  <a:pt x="1022604" y="3048"/>
                </a:lnTo>
                <a:lnTo>
                  <a:pt x="1022604" y="9143"/>
                </a:lnTo>
                <a:lnTo>
                  <a:pt x="1025652" y="12191"/>
                </a:lnTo>
                <a:lnTo>
                  <a:pt x="1031748" y="12191"/>
                </a:lnTo>
                <a:lnTo>
                  <a:pt x="1034796" y="9143"/>
                </a:lnTo>
                <a:lnTo>
                  <a:pt x="1034796" y="3048"/>
                </a:lnTo>
                <a:lnTo>
                  <a:pt x="1031748" y="0"/>
                </a:lnTo>
                <a:close/>
              </a:path>
              <a:path w="3470148" h="3374136">
                <a:moveTo>
                  <a:pt x="1057656" y="0"/>
                </a:moveTo>
                <a:lnTo>
                  <a:pt x="1050036" y="0"/>
                </a:lnTo>
                <a:lnTo>
                  <a:pt x="1046988" y="3048"/>
                </a:lnTo>
                <a:lnTo>
                  <a:pt x="1046988" y="9143"/>
                </a:lnTo>
                <a:lnTo>
                  <a:pt x="1050036" y="12191"/>
                </a:lnTo>
                <a:lnTo>
                  <a:pt x="1057656" y="12191"/>
                </a:lnTo>
                <a:lnTo>
                  <a:pt x="1060704" y="9143"/>
                </a:lnTo>
                <a:lnTo>
                  <a:pt x="1060704" y="3048"/>
                </a:lnTo>
                <a:lnTo>
                  <a:pt x="1057656" y="0"/>
                </a:lnTo>
                <a:close/>
              </a:path>
              <a:path w="3470148" h="3374136">
                <a:moveTo>
                  <a:pt x="1082040" y="0"/>
                </a:moveTo>
                <a:lnTo>
                  <a:pt x="1075944" y="0"/>
                </a:lnTo>
                <a:lnTo>
                  <a:pt x="1072896" y="3048"/>
                </a:lnTo>
                <a:lnTo>
                  <a:pt x="1072896" y="9143"/>
                </a:lnTo>
                <a:lnTo>
                  <a:pt x="1075944" y="12191"/>
                </a:lnTo>
                <a:lnTo>
                  <a:pt x="1082040" y="12191"/>
                </a:lnTo>
                <a:lnTo>
                  <a:pt x="1085088" y="9143"/>
                </a:lnTo>
                <a:lnTo>
                  <a:pt x="1085088" y="3048"/>
                </a:lnTo>
                <a:lnTo>
                  <a:pt x="1082040" y="0"/>
                </a:lnTo>
                <a:close/>
              </a:path>
              <a:path w="3470148" h="3374136">
                <a:moveTo>
                  <a:pt x="1107948" y="0"/>
                </a:moveTo>
                <a:lnTo>
                  <a:pt x="1101852" y="0"/>
                </a:lnTo>
                <a:lnTo>
                  <a:pt x="1098804" y="3048"/>
                </a:lnTo>
                <a:lnTo>
                  <a:pt x="1098804" y="9143"/>
                </a:lnTo>
                <a:lnTo>
                  <a:pt x="1101852" y="12191"/>
                </a:lnTo>
                <a:lnTo>
                  <a:pt x="1107948" y="12191"/>
                </a:lnTo>
                <a:lnTo>
                  <a:pt x="1110996" y="9143"/>
                </a:lnTo>
                <a:lnTo>
                  <a:pt x="1110996" y="3048"/>
                </a:lnTo>
                <a:lnTo>
                  <a:pt x="1107948" y="0"/>
                </a:lnTo>
                <a:close/>
              </a:path>
              <a:path w="3470148" h="3374136">
                <a:moveTo>
                  <a:pt x="1133856" y="0"/>
                </a:moveTo>
                <a:lnTo>
                  <a:pt x="1126236" y="0"/>
                </a:lnTo>
                <a:lnTo>
                  <a:pt x="1123188" y="3048"/>
                </a:lnTo>
                <a:lnTo>
                  <a:pt x="1123188" y="9143"/>
                </a:lnTo>
                <a:lnTo>
                  <a:pt x="1126236" y="12191"/>
                </a:lnTo>
                <a:lnTo>
                  <a:pt x="1133856" y="12191"/>
                </a:lnTo>
                <a:lnTo>
                  <a:pt x="1136904" y="9143"/>
                </a:lnTo>
                <a:lnTo>
                  <a:pt x="1136904" y="3048"/>
                </a:lnTo>
                <a:lnTo>
                  <a:pt x="1133856" y="0"/>
                </a:lnTo>
                <a:close/>
              </a:path>
              <a:path w="3470148" h="3374136">
                <a:moveTo>
                  <a:pt x="1159764" y="0"/>
                </a:moveTo>
                <a:lnTo>
                  <a:pt x="1152144" y="0"/>
                </a:lnTo>
                <a:lnTo>
                  <a:pt x="1149096" y="3048"/>
                </a:lnTo>
                <a:lnTo>
                  <a:pt x="1149096" y="9143"/>
                </a:lnTo>
                <a:lnTo>
                  <a:pt x="1152144" y="12191"/>
                </a:lnTo>
                <a:lnTo>
                  <a:pt x="1159764" y="12191"/>
                </a:lnTo>
                <a:lnTo>
                  <a:pt x="1161288" y="9143"/>
                </a:lnTo>
                <a:lnTo>
                  <a:pt x="1161288" y="3048"/>
                </a:lnTo>
                <a:lnTo>
                  <a:pt x="1159764" y="0"/>
                </a:lnTo>
                <a:close/>
              </a:path>
              <a:path w="3470148" h="3374136">
                <a:moveTo>
                  <a:pt x="1184148" y="0"/>
                </a:moveTo>
                <a:lnTo>
                  <a:pt x="1178052" y="0"/>
                </a:lnTo>
                <a:lnTo>
                  <a:pt x="1175004" y="3048"/>
                </a:lnTo>
                <a:lnTo>
                  <a:pt x="1175004" y="9143"/>
                </a:lnTo>
                <a:lnTo>
                  <a:pt x="1178052" y="12191"/>
                </a:lnTo>
                <a:lnTo>
                  <a:pt x="1184148" y="12191"/>
                </a:lnTo>
                <a:lnTo>
                  <a:pt x="1187196" y="9143"/>
                </a:lnTo>
                <a:lnTo>
                  <a:pt x="1187196" y="3048"/>
                </a:lnTo>
                <a:lnTo>
                  <a:pt x="1184148" y="0"/>
                </a:lnTo>
                <a:close/>
              </a:path>
              <a:path w="3470148" h="3374136">
                <a:moveTo>
                  <a:pt x="1210056" y="0"/>
                </a:moveTo>
                <a:lnTo>
                  <a:pt x="1202436" y="0"/>
                </a:lnTo>
                <a:lnTo>
                  <a:pt x="1199388" y="3048"/>
                </a:lnTo>
                <a:lnTo>
                  <a:pt x="1199388" y="9143"/>
                </a:lnTo>
                <a:lnTo>
                  <a:pt x="1202436" y="12191"/>
                </a:lnTo>
                <a:lnTo>
                  <a:pt x="1210056" y="12191"/>
                </a:lnTo>
                <a:lnTo>
                  <a:pt x="1213104" y="9143"/>
                </a:lnTo>
                <a:lnTo>
                  <a:pt x="1213104" y="3048"/>
                </a:lnTo>
                <a:lnTo>
                  <a:pt x="1210056" y="0"/>
                </a:lnTo>
                <a:close/>
              </a:path>
              <a:path w="3470148" h="3374136">
                <a:moveTo>
                  <a:pt x="1235964" y="0"/>
                </a:moveTo>
                <a:lnTo>
                  <a:pt x="1228344" y="0"/>
                </a:lnTo>
                <a:lnTo>
                  <a:pt x="1225296" y="3048"/>
                </a:lnTo>
                <a:lnTo>
                  <a:pt x="1225296" y="9143"/>
                </a:lnTo>
                <a:lnTo>
                  <a:pt x="1228344" y="12191"/>
                </a:lnTo>
                <a:lnTo>
                  <a:pt x="1235964" y="12191"/>
                </a:lnTo>
                <a:lnTo>
                  <a:pt x="1237488" y="9143"/>
                </a:lnTo>
                <a:lnTo>
                  <a:pt x="1237488" y="3048"/>
                </a:lnTo>
                <a:lnTo>
                  <a:pt x="1235964" y="0"/>
                </a:lnTo>
                <a:close/>
              </a:path>
              <a:path w="3470148" h="3374136">
                <a:moveTo>
                  <a:pt x="1260348" y="0"/>
                </a:moveTo>
                <a:lnTo>
                  <a:pt x="1254252" y="0"/>
                </a:lnTo>
                <a:lnTo>
                  <a:pt x="1251204" y="3048"/>
                </a:lnTo>
                <a:lnTo>
                  <a:pt x="1251204" y="9143"/>
                </a:lnTo>
                <a:lnTo>
                  <a:pt x="1254252" y="12191"/>
                </a:lnTo>
                <a:lnTo>
                  <a:pt x="1260348" y="12191"/>
                </a:lnTo>
                <a:lnTo>
                  <a:pt x="1263396" y="9143"/>
                </a:lnTo>
                <a:lnTo>
                  <a:pt x="1263396" y="3048"/>
                </a:lnTo>
                <a:lnTo>
                  <a:pt x="1260348" y="0"/>
                </a:lnTo>
                <a:close/>
              </a:path>
              <a:path w="3470148" h="3374136">
                <a:moveTo>
                  <a:pt x="1286256" y="0"/>
                </a:moveTo>
                <a:lnTo>
                  <a:pt x="1278636" y="0"/>
                </a:lnTo>
                <a:lnTo>
                  <a:pt x="1275588" y="3048"/>
                </a:lnTo>
                <a:lnTo>
                  <a:pt x="1275588" y="9143"/>
                </a:lnTo>
                <a:lnTo>
                  <a:pt x="1278636" y="12191"/>
                </a:lnTo>
                <a:lnTo>
                  <a:pt x="1286256" y="12191"/>
                </a:lnTo>
                <a:lnTo>
                  <a:pt x="1289304" y="9143"/>
                </a:lnTo>
                <a:lnTo>
                  <a:pt x="1289304" y="3048"/>
                </a:lnTo>
                <a:lnTo>
                  <a:pt x="1286256" y="0"/>
                </a:lnTo>
                <a:close/>
              </a:path>
              <a:path w="3470148" h="3374136">
                <a:moveTo>
                  <a:pt x="1312164" y="0"/>
                </a:moveTo>
                <a:lnTo>
                  <a:pt x="1304544" y="0"/>
                </a:lnTo>
                <a:lnTo>
                  <a:pt x="1301496" y="3048"/>
                </a:lnTo>
                <a:lnTo>
                  <a:pt x="1301496" y="9143"/>
                </a:lnTo>
                <a:lnTo>
                  <a:pt x="1304544" y="12191"/>
                </a:lnTo>
                <a:lnTo>
                  <a:pt x="1312164" y="12191"/>
                </a:lnTo>
                <a:lnTo>
                  <a:pt x="1313688" y="9143"/>
                </a:lnTo>
                <a:lnTo>
                  <a:pt x="1313688" y="3048"/>
                </a:lnTo>
                <a:lnTo>
                  <a:pt x="1312164" y="0"/>
                </a:lnTo>
                <a:close/>
              </a:path>
              <a:path w="3470148" h="3374136">
                <a:moveTo>
                  <a:pt x="1336548" y="0"/>
                </a:moveTo>
                <a:lnTo>
                  <a:pt x="1330452" y="0"/>
                </a:lnTo>
                <a:lnTo>
                  <a:pt x="1327404" y="3048"/>
                </a:lnTo>
                <a:lnTo>
                  <a:pt x="1327404" y="9143"/>
                </a:lnTo>
                <a:lnTo>
                  <a:pt x="1330452" y="12191"/>
                </a:lnTo>
                <a:lnTo>
                  <a:pt x="1336548" y="12191"/>
                </a:lnTo>
                <a:lnTo>
                  <a:pt x="1339596" y="9143"/>
                </a:lnTo>
                <a:lnTo>
                  <a:pt x="1339596" y="3048"/>
                </a:lnTo>
                <a:lnTo>
                  <a:pt x="1336548" y="0"/>
                </a:lnTo>
                <a:close/>
              </a:path>
              <a:path w="3470148" h="3374136">
                <a:moveTo>
                  <a:pt x="1362456" y="0"/>
                </a:moveTo>
                <a:lnTo>
                  <a:pt x="1354836" y="0"/>
                </a:lnTo>
                <a:lnTo>
                  <a:pt x="1351788" y="3048"/>
                </a:lnTo>
                <a:lnTo>
                  <a:pt x="1351788" y="9143"/>
                </a:lnTo>
                <a:lnTo>
                  <a:pt x="1354836" y="12191"/>
                </a:lnTo>
                <a:lnTo>
                  <a:pt x="1362456" y="12191"/>
                </a:lnTo>
                <a:lnTo>
                  <a:pt x="1365504" y="9143"/>
                </a:lnTo>
                <a:lnTo>
                  <a:pt x="1365504" y="3048"/>
                </a:lnTo>
                <a:lnTo>
                  <a:pt x="1362456" y="0"/>
                </a:lnTo>
                <a:close/>
              </a:path>
              <a:path w="3470148" h="3374136">
                <a:moveTo>
                  <a:pt x="1388364" y="0"/>
                </a:moveTo>
                <a:lnTo>
                  <a:pt x="1380744" y="0"/>
                </a:lnTo>
                <a:lnTo>
                  <a:pt x="1377696" y="3048"/>
                </a:lnTo>
                <a:lnTo>
                  <a:pt x="1377696" y="9143"/>
                </a:lnTo>
                <a:lnTo>
                  <a:pt x="1380744" y="12191"/>
                </a:lnTo>
                <a:lnTo>
                  <a:pt x="1388364" y="12191"/>
                </a:lnTo>
                <a:lnTo>
                  <a:pt x="1389888" y="9143"/>
                </a:lnTo>
                <a:lnTo>
                  <a:pt x="1389888" y="3048"/>
                </a:lnTo>
                <a:lnTo>
                  <a:pt x="1388364" y="0"/>
                </a:lnTo>
                <a:close/>
              </a:path>
              <a:path w="3470148" h="3374136">
                <a:moveTo>
                  <a:pt x="1412748" y="0"/>
                </a:moveTo>
                <a:lnTo>
                  <a:pt x="1406652" y="0"/>
                </a:lnTo>
                <a:lnTo>
                  <a:pt x="1403604" y="3048"/>
                </a:lnTo>
                <a:lnTo>
                  <a:pt x="1403604" y="9143"/>
                </a:lnTo>
                <a:lnTo>
                  <a:pt x="1406652" y="12191"/>
                </a:lnTo>
                <a:lnTo>
                  <a:pt x="1412748" y="12191"/>
                </a:lnTo>
                <a:lnTo>
                  <a:pt x="1415796" y="9143"/>
                </a:lnTo>
                <a:lnTo>
                  <a:pt x="1415796" y="3048"/>
                </a:lnTo>
                <a:lnTo>
                  <a:pt x="1412748" y="0"/>
                </a:lnTo>
                <a:close/>
              </a:path>
              <a:path w="3470148" h="3374136">
                <a:moveTo>
                  <a:pt x="1438656" y="0"/>
                </a:moveTo>
                <a:lnTo>
                  <a:pt x="1431036" y="0"/>
                </a:lnTo>
                <a:lnTo>
                  <a:pt x="1427988" y="3048"/>
                </a:lnTo>
                <a:lnTo>
                  <a:pt x="1427988" y="9143"/>
                </a:lnTo>
                <a:lnTo>
                  <a:pt x="1431036" y="12191"/>
                </a:lnTo>
                <a:lnTo>
                  <a:pt x="1438656" y="12191"/>
                </a:lnTo>
                <a:lnTo>
                  <a:pt x="1441704" y="9143"/>
                </a:lnTo>
                <a:lnTo>
                  <a:pt x="1441704" y="3048"/>
                </a:lnTo>
                <a:lnTo>
                  <a:pt x="1438656" y="0"/>
                </a:lnTo>
                <a:close/>
              </a:path>
              <a:path w="3470148" h="3374136">
                <a:moveTo>
                  <a:pt x="1464564" y="0"/>
                </a:moveTo>
                <a:lnTo>
                  <a:pt x="1456944" y="0"/>
                </a:lnTo>
                <a:lnTo>
                  <a:pt x="1453896" y="3048"/>
                </a:lnTo>
                <a:lnTo>
                  <a:pt x="1453896" y="9143"/>
                </a:lnTo>
                <a:lnTo>
                  <a:pt x="1456944" y="12191"/>
                </a:lnTo>
                <a:lnTo>
                  <a:pt x="1464564" y="12191"/>
                </a:lnTo>
                <a:lnTo>
                  <a:pt x="1466088" y="9143"/>
                </a:lnTo>
                <a:lnTo>
                  <a:pt x="1466088" y="3048"/>
                </a:lnTo>
                <a:lnTo>
                  <a:pt x="1464564" y="0"/>
                </a:lnTo>
                <a:close/>
              </a:path>
              <a:path w="3470148" h="3374136">
                <a:moveTo>
                  <a:pt x="1488948" y="0"/>
                </a:moveTo>
                <a:lnTo>
                  <a:pt x="1482852" y="0"/>
                </a:lnTo>
                <a:lnTo>
                  <a:pt x="1479804" y="3048"/>
                </a:lnTo>
                <a:lnTo>
                  <a:pt x="1479804" y="9143"/>
                </a:lnTo>
                <a:lnTo>
                  <a:pt x="1482852" y="12191"/>
                </a:lnTo>
                <a:lnTo>
                  <a:pt x="1488948" y="12191"/>
                </a:lnTo>
                <a:lnTo>
                  <a:pt x="1491996" y="9143"/>
                </a:lnTo>
                <a:lnTo>
                  <a:pt x="1491996" y="3048"/>
                </a:lnTo>
                <a:lnTo>
                  <a:pt x="1488948" y="0"/>
                </a:lnTo>
                <a:close/>
              </a:path>
              <a:path w="3470148" h="3374136">
                <a:moveTo>
                  <a:pt x="1514856" y="0"/>
                </a:moveTo>
                <a:lnTo>
                  <a:pt x="1507236" y="0"/>
                </a:lnTo>
                <a:lnTo>
                  <a:pt x="1504188" y="3048"/>
                </a:lnTo>
                <a:lnTo>
                  <a:pt x="1504188" y="9143"/>
                </a:lnTo>
                <a:lnTo>
                  <a:pt x="1507236" y="12191"/>
                </a:lnTo>
                <a:lnTo>
                  <a:pt x="1514856" y="12191"/>
                </a:lnTo>
                <a:lnTo>
                  <a:pt x="1517904" y="9143"/>
                </a:lnTo>
                <a:lnTo>
                  <a:pt x="1517904" y="3048"/>
                </a:lnTo>
                <a:lnTo>
                  <a:pt x="1514856" y="0"/>
                </a:lnTo>
                <a:close/>
              </a:path>
              <a:path w="3470148" h="3374136">
                <a:moveTo>
                  <a:pt x="1540764" y="0"/>
                </a:moveTo>
                <a:lnTo>
                  <a:pt x="1533144" y="0"/>
                </a:lnTo>
                <a:lnTo>
                  <a:pt x="1530096" y="3048"/>
                </a:lnTo>
                <a:lnTo>
                  <a:pt x="1530096" y="9143"/>
                </a:lnTo>
                <a:lnTo>
                  <a:pt x="1533144" y="12191"/>
                </a:lnTo>
                <a:lnTo>
                  <a:pt x="1540764" y="12191"/>
                </a:lnTo>
                <a:lnTo>
                  <a:pt x="1542288" y="9143"/>
                </a:lnTo>
                <a:lnTo>
                  <a:pt x="1542288" y="3048"/>
                </a:lnTo>
                <a:lnTo>
                  <a:pt x="1540764" y="0"/>
                </a:lnTo>
                <a:close/>
              </a:path>
              <a:path w="3470148" h="3374136">
                <a:moveTo>
                  <a:pt x="1565148" y="0"/>
                </a:moveTo>
                <a:lnTo>
                  <a:pt x="1559052" y="0"/>
                </a:lnTo>
                <a:lnTo>
                  <a:pt x="1556004" y="3048"/>
                </a:lnTo>
                <a:lnTo>
                  <a:pt x="1556004" y="9143"/>
                </a:lnTo>
                <a:lnTo>
                  <a:pt x="1559052" y="12191"/>
                </a:lnTo>
                <a:lnTo>
                  <a:pt x="1565148" y="12191"/>
                </a:lnTo>
                <a:lnTo>
                  <a:pt x="1568196" y="9143"/>
                </a:lnTo>
                <a:lnTo>
                  <a:pt x="1568196" y="3048"/>
                </a:lnTo>
                <a:lnTo>
                  <a:pt x="1565148" y="0"/>
                </a:lnTo>
                <a:close/>
              </a:path>
              <a:path w="3470148" h="3374136">
                <a:moveTo>
                  <a:pt x="1591056" y="0"/>
                </a:moveTo>
                <a:lnTo>
                  <a:pt x="1583436" y="0"/>
                </a:lnTo>
                <a:lnTo>
                  <a:pt x="1580388" y="3048"/>
                </a:lnTo>
                <a:lnTo>
                  <a:pt x="1580388" y="9143"/>
                </a:lnTo>
                <a:lnTo>
                  <a:pt x="1583436" y="12191"/>
                </a:lnTo>
                <a:lnTo>
                  <a:pt x="1591056" y="12191"/>
                </a:lnTo>
                <a:lnTo>
                  <a:pt x="1594104" y="9143"/>
                </a:lnTo>
                <a:lnTo>
                  <a:pt x="1594104" y="3048"/>
                </a:lnTo>
                <a:lnTo>
                  <a:pt x="1591056" y="0"/>
                </a:lnTo>
                <a:close/>
              </a:path>
              <a:path w="3470148" h="3374136">
                <a:moveTo>
                  <a:pt x="1616964" y="0"/>
                </a:moveTo>
                <a:lnTo>
                  <a:pt x="1609344" y="0"/>
                </a:lnTo>
                <a:lnTo>
                  <a:pt x="1606296" y="3048"/>
                </a:lnTo>
                <a:lnTo>
                  <a:pt x="1606296" y="9143"/>
                </a:lnTo>
                <a:lnTo>
                  <a:pt x="1609344" y="12191"/>
                </a:lnTo>
                <a:lnTo>
                  <a:pt x="1616964" y="12191"/>
                </a:lnTo>
                <a:lnTo>
                  <a:pt x="1620012" y="9143"/>
                </a:lnTo>
                <a:lnTo>
                  <a:pt x="1620012" y="3048"/>
                </a:lnTo>
                <a:lnTo>
                  <a:pt x="1616964" y="0"/>
                </a:lnTo>
                <a:close/>
              </a:path>
              <a:path w="3470148" h="3374136">
                <a:moveTo>
                  <a:pt x="1641348" y="0"/>
                </a:moveTo>
                <a:lnTo>
                  <a:pt x="1635252" y="0"/>
                </a:lnTo>
                <a:lnTo>
                  <a:pt x="1632204" y="3048"/>
                </a:lnTo>
                <a:lnTo>
                  <a:pt x="1632204" y="9143"/>
                </a:lnTo>
                <a:lnTo>
                  <a:pt x="1635252" y="12191"/>
                </a:lnTo>
                <a:lnTo>
                  <a:pt x="1641348" y="12191"/>
                </a:lnTo>
                <a:lnTo>
                  <a:pt x="1644396" y="9143"/>
                </a:lnTo>
                <a:lnTo>
                  <a:pt x="1644396" y="3048"/>
                </a:lnTo>
                <a:lnTo>
                  <a:pt x="1641348" y="0"/>
                </a:lnTo>
                <a:close/>
              </a:path>
              <a:path w="3470148" h="3374136">
                <a:moveTo>
                  <a:pt x="1667256" y="0"/>
                </a:moveTo>
                <a:lnTo>
                  <a:pt x="1659636" y="0"/>
                </a:lnTo>
                <a:lnTo>
                  <a:pt x="1658112" y="3048"/>
                </a:lnTo>
                <a:lnTo>
                  <a:pt x="1658112" y="9143"/>
                </a:lnTo>
                <a:lnTo>
                  <a:pt x="1659636" y="12191"/>
                </a:lnTo>
                <a:lnTo>
                  <a:pt x="1667256" y="12191"/>
                </a:lnTo>
                <a:lnTo>
                  <a:pt x="1670304" y="9143"/>
                </a:lnTo>
                <a:lnTo>
                  <a:pt x="1670304" y="3048"/>
                </a:lnTo>
                <a:lnTo>
                  <a:pt x="1667256" y="0"/>
                </a:lnTo>
                <a:close/>
              </a:path>
              <a:path w="3470148" h="3374136">
                <a:moveTo>
                  <a:pt x="1693164" y="0"/>
                </a:moveTo>
                <a:lnTo>
                  <a:pt x="1685544" y="0"/>
                </a:lnTo>
                <a:lnTo>
                  <a:pt x="1682496" y="3048"/>
                </a:lnTo>
                <a:lnTo>
                  <a:pt x="1682496" y="9143"/>
                </a:lnTo>
                <a:lnTo>
                  <a:pt x="1685544" y="12191"/>
                </a:lnTo>
                <a:lnTo>
                  <a:pt x="1693164" y="12191"/>
                </a:lnTo>
                <a:lnTo>
                  <a:pt x="1696212" y="9143"/>
                </a:lnTo>
                <a:lnTo>
                  <a:pt x="1696212" y="3048"/>
                </a:lnTo>
                <a:lnTo>
                  <a:pt x="1693164" y="0"/>
                </a:lnTo>
                <a:close/>
              </a:path>
              <a:path w="3470148" h="3374136">
                <a:moveTo>
                  <a:pt x="1717548" y="0"/>
                </a:moveTo>
                <a:lnTo>
                  <a:pt x="1711452" y="0"/>
                </a:lnTo>
                <a:lnTo>
                  <a:pt x="1708404" y="3048"/>
                </a:lnTo>
                <a:lnTo>
                  <a:pt x="1708404" y="9143"/>
                </a:lnTo>
                <a:lnTo>
                  <a:pt x="1711452" y="12191"/>
                </a:lnTo>
                <a:lnTo>
                  <a:pt x="1717548" y="12191"/>
                </a:lnTo>
                <a:lnTo>
                  <a:pt x="1720596" y="9143"/>
                </a:lnTo>
                <a:lnTo>
                  <a:pt x="1720596" y="3048"/>
                </a:lnTo>
                <a:lnTo>
                  <a:pt x="1717548" y="0"/>
                </a:lnTo>
                <a:close/>
              </a:path>
              <a:path w="3470148" h="3374136">
                <a:moveTo>
                  <a:pt x="1743456" y="0"/>
                </a:moveTo>
                <a:lnTo>
                  <a:pt x="1735836" y="0"/>
                </a:lnTo>
                <a:lnTo>
                  <a:pt x="1734312" y="3048"/>
                </a:lnTo>
                <a:lnTo>
                  <a:pt x="1734312" y="9143"/>
                </a:lnTo>
                <a:lnTo>
                  <a:pt x="1735836" y="12191"/>
                </a:lnTo>
                <a:lnTo>
                  <a:pt x="1743456" y="12191"/>
                </a:lnTo>
                <a:lnTo>
                  <a:pt x="1746504" y="9143"/>
                </a:lnTo>
                <a:lnTo>
                  <a:pt x="1746504" y="3048"/>
                </a:lnTo>
                <a:lnTo>
                  <a:pt x="1743456" y="0"/>
                </a:lnTo>
                <a:close/>
              </a:path>
              <a:path w="3470148" h="3374136">
                <a:moveTo>
                  <a:pt x="1769364" y="0"/>
                </a:moveTo>
                <a:lnTo>
                  <a:pt x="1761744" y="0"/>
                </a:lnTo>
                <a:lnTo>
                  <a:pt x="1758696" y="3048"/>
                </a:lnTo>
                <a:lnTo>
                  <a:pt x="1758696" y="9143"/>
                </a:lnTo>
                <a:lnTo>
                  <a:pt x="1761744" y="12191"/>
                </a:lnTo>
                <a:lnTo>
                  <a:pt x="1769364" y="12191"/>
                </a:lnTo>
                <a:lnTo>
                  <a:pt x="1772412" y="9143"/>
                </a:lnTo>
                <a:lnTo>
                  <a:pt x="1772412" y="3048"/>
                </a:lnTo>
                <a:lnTo>
                  <a:pt x="1769364" y="0"/>
                </a:lnTo>
                <a:close/>
              </a:path>
              <a:path w="3470148" h="3374136">
                <a:moveTo>
                  <a:pt x="1793748" y="0"/>
                </a:moveTo>
                <a:lnTo>
                  <a:pt x="1787652" y="0"/>
                </a:lnTo>
                <a:lnTo>
                  <a:pt x="1784604" y="3048"/>
                </a:lnTo>
                <a:lnTo>
                  <a:pt x="1784604" y="9143"/>
                </a:lnTo>
                <a:lnTo>
                  <a:pt x="1787652" y="12191"/>
                </a:lnTo>
                <a:lnTo>
                  <a:pt x="1793748" y="12191"/>
                </a:lnTo>
                <a:lnTo>
                  <a:pt x="1796796" y="9143"/>
                </a:lnTo>
                <a:lnTo>
                  <a:pt x="1796796" y="3048"/>
                </a:lnTo>
                <a:lnTo>
                  <a:pt x="1793748" y="0"/>
                </a:lnTo>
                <a:close/>
              </a:path>
              <a:path w="3470148" h="3374136">
                <a:moveTo>
                  <a:pt x="1819656" y="0"/>
                </a:moveTo>
                <a:lnTo>
                  <a:pt x="1812036" y="0"/>
                </a:lnTo>
                <a:lnTo>
                  <a:pt x="1810512" y="3048"/>
                </a:lnTo>
                <a:lnTo>
                  <a:pt x="1810512" y="9143"/>
                </a:lnTo>
                <a:lnTo>
                  <a:pt x="1812036" y="12191"/>
                </a:lnTo>
                <a:lnTo>
                  <a:pt x="1819656" y="12191"/>
                </a:lnTo>
                <a:lnTo>
                  <a:pt x="1822704" y="9143"/>
                </a:lnTo>
                <a:lnTo>
                  <a:pt x="1822704" y="3048"/>
                </a:lnTo>
                <a:lnTo>
                  <a:pt x="1819656" y="0"/>
                </a:lnTo>
                <a:close/>
              </a:path>
              <a:path w="3470148" h="3374136">
                <a:moveTo>
                  <a:pt x="1845564" y="0"/>
                </a:moveTo>
                <a:lnTo>
                  <a:pt x="1837944" y="0"/>
                </a:lnTo>
                <a:lnTo>
                  <a:pt x="1834896" y="3048"/>
                </a:lnTo>
                <a:lnTo>
                  <a:pt x="1834896" y="9143"/>
                </a:lnTo>
                <a:lnTo>
                  <a:pt x="1837944" y="12191"/>
                </a:lnTo>
                <a:lnTo>
                  <a:pt x="1845564" y="12191"/>
                </a:lnTo>
                <a:lnTo>
                  <a:pt x="1848612" y="9143"/>
                </a:lnTo>
                <a:lnTo>
                  <a:pt x="1848612" y="3048"/>
                </a:lnTo>
                <a:lnTo>
                  <a:pt x="1845564" y="0"/>
                </a:lnTo>
                <a:close/>
              </a:path>
              <a:path w="3470148" h="3374136">
                <a:moveTo>
                  <a:pt x="1869948" y="0"/>
                </a:moveTo>
                <a:lnTo>
                  <a:pt x="1863852" y="0"/>
                </a:lnTo>
                <a:lnTo>
                  <a:pt x="1860804" y="3048"/>
                </a:lnTo>
                <a:lnTo>
                  <a:pt x="1860804" y="9143"/>
                </a:lnTo>
                <a:lnTo>
                  <a:pt x="1863852" y="12191"/>
                </a:lnTo>
                <a:lnTo>
                  <a:pt x="1869948" y="12191"/>
                </a:lnTo>
                <a:lnTo>
                  <a:pt x="1872996" y="9143"/>
                </a:lnTo>
                <a:lnTo>
                  <a:pt x="1872996" y="3048"/>
                </a:lnTo>
                <a:lnTo>
                  <a:pt x="1869948" y="0"/>
                </a:lnTo>
                <a:close/>
              </a:path>
              <a:path w="3470148" h="3374136">
                <a:moveTo>
                  <a:pt x="1895856" y="0"/>
                </a:moveTo>
                <a:lnTo>
                  <a:pt x="1888236" y="0"/>
                </a:lnTo>
                <a:lnTo>
                  <a:pt x="1886712" y="3048"/>
                </a:lnTo>
                <a:lnTo>
                  <a:pt x="1886712" y="9143"/>
                </a:lnTo>
                <a:lnTo>
                  <a:pt x="1888236" y="12191"/>
                </a:lnTo>
                <a:lnTo>
                  <a:pt x="1895856" y="12191"/>
                </a:lnTo>
                <a:lnTo>
                  <a:pt x="1898904" y="9143"/>
                </a:lnTo>
                <a:lnTo>
                  <a:pt x="1898904" y="3048"/>
                </a:lnTo>
                <a:lnTo>
                  <a:pt x="1895856" y="0"/>
                </a:lnTo>
                <a:close/>
              </a:path>
              <a:path w="3470148" h="3374136">
                <a:moveTo>
                  <a:pt x="1921764" y="0"/>
                </a:moveTo>
                <a:lnTo>
                  <a:pt x="1914144" y="0"/>
                </a:lnTo>
                <a:lnTo>
                  <a:pt x="1911096" y="3048"/>
                </a:lnTo>
                <a:lnTo>
                  <a:pt x="1911096" y="9143"/>
                </a:lnTo>
                <a:lnTo>
                  <a:pt x="1914144" y="12191"/>
                </a:lnTo>
                <a:lnTo>
                  <a:pt x="1921764" y="12191"/>
                </a:lnTo>
                <a:lnTo>
                  <a:pt x="1924812" y="9143"/>
                </a:lnTo>
                <a:lnTo>
                  <a:pt x="1924812" y="3048"/>
                </a:lnTo>
                <a:lnTo>
                  <a:pt x="1921764" y="0"/>
                </a:lnTo>
                <a:close/>
              </a:path>
              <a:path w="3470148" h="3374136">
                <a:moveTo>
                  <a:pt x="1946148" y="0"/>
                </a:moveTo>
                <a:lnTo>
                  <a:pt x="1940052" y="0"/>
                </a:lnTo>
                <a:lnTo>
                  <a:pt x="1937004" y="3048"/>
                </a:lnTo>
                <a:lnTo>
                  <a:pt x="1937004" y="9143"/>
                </a:lnTo>
                <a:lnTo>
                  <a:pt x="1940052" y="12191"/>
                </a:lnTo>
                <a:lnTo>
                  <a:pt x="1946148" y="12191"/>
                </a:lnTo>
                <a:lnTo>
                  <a:pt x="1949196" y="9143"/>
                </a:lnTo>
                <a:lnTo>
                  <a:pt x="1949196" y="3048"/>
                </a:lnTo>
                <a:lnTo>
                  <a:pt x="1946148" y="0"/>
                </a:lnTo>
                <a:close/>
              </a:path>
              <a:path w="3470148" h="3374136">
                <a:moveTo>
                  <a:pt x="1972056" y="0"/>
                </a:moveTo>
                <a:lnTo>
                  <a:pt x="1964436" y="0"/>
                </a:lnTo>
                <a:lnTo>
                  <a:pt x="1962912" y="3048"/>
                </a:lnTo>
                <a:lnTo>
                  <a:pt x="1962912" y="9143"/>
                </a:lnTo>
                <a:lnTo>
                  <a:pt x="1964436" y="12191"/>
                </a:lnTo>
                <a:lnTo>
                  <a:pt x="1972056" y="12191"/>
                </a:lnTo>
                <a:lnTo>
                  <a:pt x="1975104" y="9143"/>
                </a:lnTo>
                <a:lnTo>
                  <a:pt x="1975104" y="3048"/>
                </a:lnTo>
                <a:lnTo>
                  <a:pt x="1972056" y="0"/>
                </a:lnTo>
                <a:close/>
              </a:path>
              <a:path w="3470148" h="3374136">
                <a:moveTo>
                  <a:pt x="1997964" y="0"/>
                </a:moveTo>
                <a:lnTo>
                  <a:pt x="1990344" y="0"/>
                </a:lnTo>
                <a:lnTo>
                  <a:pt x="1987296" y="3048"/>
                </a:lnTo>
                <a:lnTo>
                  <a:pt x="1987296" y="9143"/>
                </a:lnTo>
                <a:lnTo>
                  <a:pt x="1990344" y="12191"/>
                </a:lnTo>
                <a:lnTo>
                  <a:pt x="1997964" y="12191"/>
                </a:lnTo>
                <a:lnTo>
                  <a:pt x="2001012" y="9143"/>
                </a:lnTo>
                <a:lnTo>
                  <a:pt x="2001012" y="3048"/>
                </a:lnTo>
                <a:lnTo>
                  <a:pt x="1997964" y="0"/>
                </a:lnTo>
                <a:close/>
              </a:path>
              <a:path w="3470148" h="3374136">
                <a:moveTo>
                  <a:pt x="2022348" y="0"/>
                </a:moveTo>
                <a:lnTo>
                  <a:pt x="2016252" y="0"/>
                </a:lnTo>
                <a:lnTo>
                  <a:pt x="2013204" y="3048"/>
                </a:lnTo>
                <a:lnTo>
                  <a:pt x="2013204" y="9143"/>
                </a:lnTo>
                <a:lnTo>
                  <a:pt x="2016252" y="12191"/>
                </a:lnTo>
                <a:lnTo>
                  <a:pt x="2022348" y="12191"/>
                </a:lnTo>
                <a:lnTo>
                  <a:pt x="2025396" y="9143"/>
                </a:lnTo>
                <a:lnTo>
                  <a:pt x="2025396" y="3048"/>
                </a:lnTo>
                <a:lnTo>
                  <a:pt x="2022348" y="0"/>
                </a:lnTo>
                <a:close/>
              </a:path>
              <a:path w="3470148" h="3374136">
                <a:moveTo>
                  <a:pt x="2048256" y="0"/>
                </a:moveTo>
                <a:lnTo>
                  <a:pt x="2042160" y="0"/>
                </a:lnTo>
                <a:lnTo>
                  <a:pt x="2039112" y="3048"/>
                </a:lnTo>
                <a:lnTo>
                  <a:pt x="2039112" y="9143"/>
                </a:lnTo>
                <a:lnTo>
                  <a:pt x="2042160" y="12191"/>
                </a:lnTo>
                <a:lnTo>
                  <a:pt x="2048256" y="12191"/>
                </a:lnTo>
                <a:lnTo>
                  <a:pt x="2051304" y="9143"/>
                </a:lnTo>
                <a:lnTo>
                  <a:pt x="2051304" y="3048"/>
                </a:lnTo>
                <a:lnTo>
                  <a:pt x="2048256" y="0"/>
                </a:lnTo>
                <a:close/>
              </a:path>
              <a:path w="3470148" h="3374136">
                <a:moveTo>
                  <a:pt x="2074164" y="0"/>
                </a:moveTo>
                <a:lnTo>
                  <a:pt x="2066544" y="0"/>
                </a:lnTo>
                <a:lnTo>
                  <a:pt x="2063496" y="3048"/>
                </a:lnTo>
                <a:lnTo>
                  <a:pt x="2063496" y="9143"/>
                </a:lnTo>
                <a:lnTo>
                  <a:pt x="2066544" y="12191"/>
                </a:lnTo>
                <a:lnTo>
                  <a:pt x="2074164" y="12191"/>
                </a:lnTo>
                <a:lnTo>
                  <a:pt x="2077212" y="9143"/>
                </a:lnTo>
                <a:lnTo>
                  <a:pt x="2077212" y="3048"/>
                </a:lnTo>
                <a:lnTo>
                  <a:pt x="2074164" y="0"/>
                </a:lnTo>
                <a:close/>
              </a:path>
              <a:path w="3470148" h="3374136">
                <a:moveTo>
                  <a:pt x="2098548" y="0"/>
                </a:moveTo>
                <a:lnTo>
                  <a:pt x="2092452" y="0"/>
                </a:lnTo>
                <a:lnTo>
                  <a:pt x="2089404" y="3048"/>
                </a:lnTo>
                <a:lnTo>
                  <a:pt x="2089404" y="9143"/>
                </a:lnTo>
                <a:lnTo>
                  <a:pt x="2092452" y="12191"/>
                </a:lnTo>
                <a:lnTo>
                  <a:pt x="2098548" y="12191"/>
                </a:lnTo>
                <a:lnTo>
                  <a:pt x="2101596" y="9143"/>
                </a:lnTo>
                <a:lnTo>
                  <a:pt x="2101596" y="3048"/>
                </a:lnTo>
                <a:lnTo>
                  <a:pt x="2098548" y="0"/>
                </a:lnTo>
                <a:close/>
              </a:path>
              <a:path w="3470148" h="3374136">
                <a:moveTo>
                  <a:pt x="2124456" y="0"/>
                </a:moveTo>
                <a:lnTo>
                  <a:pt x="2118360" y="0"/>
                </a:lnTo>
                <a:lnTo>
                  <a:pt x="2115312" y="3048"/>
                </a:lnTo>
                <a:lnTo>
                  <a:pt x="2115312" y="9143"/>
                </a:lnTo>
                <a:lnTo>
                  <a:pt x="2118360" y="12191"/>
                </a:lnTo>
                <a:lnTo>
                  <a:pt x="2124456" y="12191"/>
                </a:lnTo>
                <a:lnTo>
                  <a:pt x="2127504" y="9143"/>
                </a:lnTo>
                <a:lnTo>
                  <a:pt x="2127504" y="3048"/>
                </a:lnTo>
                <a:lnTo>
                  <a:pt x="2124456" y="0"/>
                </a:lnTo>
                <a:close/>
              </a:path>
              <a:path w="3470148" h="3374136">
                <a:moveTo>
                  <a:pt x="2150364" y="0"/>
                </a:moveTo>
                <a:lnTo>
                  <a:pt x="2142744" y="0"/>
                </a:lnTo>
                <a:lnTo>
                  <a:pt x="2139696" y="3048"/>
                </a:lnTo>
                <a:lnTo>
                  <a:pt x="2139696" y="9143"/>
                </a:lnTo>
                <a:lnTo>
                  <a:pt x="2142744" y="12191"/>
                </a:lnTo>
                <a:lnTo>
                  <a:pt x="2150364" y="12191"/>
                </a:lnTo>
                <a:lnTo>
                  <a:pt x="2153412" y="9143"/>
                </a:lnTo>
                <a:lnTo>
                  <a:pt x="2153412" y="3048"/>
                </a:lnTo>
                <a:lnTo>
                  <a:pt x="2150364" y="0"/>
                </a:lnTo>
                <a:close/>
              </a:path>
              <a:path w="3470148" h="3374136">
                <a:moveTo>
                  <a:pt x="2174748" y="0"/>
                </a:moveTo>
                <a:lnTo>
                  <a:pt x="2168652" y="0"/>
                </a:lnTo>
                <a:lnTo>
                  <a:pt x="2165604" y="3048"/>
                </a:lnTo>
                <a:lnTo>
                  <a:pt x="2165604" y="9143"/>
                </a:lnTo>
                <a:lnTo>
                  <a:pt x="2168652" y="12191"/>
                </a:lnTo>
                <a:lnTo>
                  <a:pt x="2174748" y="12191"/>
                </a:lnTo>
                <a:lnTo>
                  <a:pt x="2177796" y="9143"/>
                </a:lnTo>
                <a:lnTo>
                  <a:pt x="2177796" y="3048"/>
                </a:lnTo>
                <a:lnTo>
                  <a:pt x="2174748" y="0"/>
                </a:lnTo>
                <a:close/>
              </a:path>
              <a:path w="3470148" h="3374136">
                <a:moveTo>
                  <a:pt x="2200656" y="0"/>
                </a:moveTo>
                <a:lnTo>
                  <a:pt x="2194560" y="0"/>
                </a:lnTo>
                <a:lnTo>
                  <a:pt x="2191512" y="3048"/>
                </a:lnTo>
                <a:lnTo>
                  <a:pt x="2191512" y="9143"/>
                </a:lnTo>
                <a:lnTo>
                  <a:pt x="2194560" y="12191"/>
                </a:lnTo>
                <a:lnTo>
                  <a:pt x="2200656" y="12191"/>
                </a:lnTo>
                <a:lnTo>
                  <a:pt x="2203704" y="9143"/>
                </a:lnTo>
                <a:lnTo>
                  <a:pt x="2203704" y="3048"/>
                </a:lnTo>
                <a:lnTo>
                  <a:pt x="2200656" y="0"/>
                </a:lnTo>
                <a:close/>
              </a:path>
              <a:path w="3470148" h="3374136">
                <a:moveTo>
                  <a:pt x="2226564" y="0"/>
                </a:moveTo>
                <a:lnTo>
                  <a:pt x="2218944" y="0"/>
                </a:lnTo>
                <a:lnTo>
                  <a:pt x="2215896" y="3048"/>
                </a:lnTo>
                <a:lnTo>
                  <a:pt x="2215896" y="9143"/>
                </a:lnTo>
                <a:lnTo>
                  <a:pt x="2218944" y="12191"/>
                </a:lnTo>
                <a:lnTo>
                  <a:pt x="2226564" y="12191"/>
                </a:lnTo>
                <a:lnTo>
                  <a:pt x="2229612" y="9143"/>
                </a:lnTo>
                <a:lnTo>
                  <a:pt x="2229612" y="3048"/>
                </a:lnTo>
                <a:lnTo>
                  <a:pt x="2226564" y="0"/>
                </a:lnTo>
                <a:close/>
              </a:path>
              <a:path w="3470148" h="3374136">
                <a:moveTo>
                  <a:pt x="2252472" y="0"/>
                </a:moveTo>
                <a:lnTo>
                  <a:pt x="2244852" y="0"/>
                </a:lnTo>
                <a:lnTo>
                  <a:pt x="2241804" y="3048"/>
                </a:lnTo>
                <a:lnTo>
                  <a:pt x="2241804" y="9143"/>
                </a:lnTo>
                <a:lnTo>
                  <a:pt x="2244852" y="12191"/>
                </a:lnTo>
                <a:lnTo>
                  <a:pt x="2252472" y="12191"/>
                </a:lnTo>
                <a:lnTo>
                  <a:pt x="2253996" y="9143"/>
                </a:lnTo>
                <a:lnTo>
                  <a:pt x="2253996" y="3048"/>
                </a:lnTo>
                <a:lnTo>
                  <a:pt x="2252472" y="0"/>
                </a:lnTo>
                <a:close/>
              </a:path>
              <a:path w="3470148" h="3374136">
                <a:moveTo>
                  <a:pt x="2276856" y="0"/>
                </a:moveTo>
                <a:lnTo>
                  <a:pt x="2270760" y="0"/>
                </a:lnTo>
                <a:lnTo>
                  <a:pt x="2267712" y="3048"/>
                </a:lnTo>
                <a:lnTo>
                  <a:pt x="2267712" y="9143"/>
                </a:lnTo>
                <a:lnTo>
                  <a:pt x="2270760" y="12191"/>
                </a:lnTo>
                <a:lnTo>
                  <a:pt x="2276856" y="12191"/>
                </a:lnTo>
                <a:lnTo>
                  <a:pt x="2279904" y="9143"/>
                </a:lnTo>
                <a:lnTo>
                  <a:pt x="2279904" y="3048"/>
                </a:lnTo>
                <a:lnTo>
                  <a:pt x="2276856" y="0"/>
                </a:lnTo>
                <a:close/>
              </a:path>
              <a:path w="3470148" h="3374136">
                <a:moveTo>
                  <a:pt x="2302764" y="0"/>
                </a:moveTo>
                <a:lnTo>
                  <a:pt x="2295144" y="0"/>
                </a:lnTo>
                <a:lnTo>
                  <a:pt x="2292096" y="3048"/>
                </a:lnTo>
                <a:lnTo>
                  <a:pt x="2292096" y="9143"/>
                </a:lnTo>
                <a:lnTo>
                  <a:pt x="2295144" y="12191"/>
                </a:lnTo>
                <a:lnTo>
                  <a:pt x="2302764" y="12191"/>
                </a:lnTo>
                <a:lnTo>
                  <a:pt x="2305812" y="9143"/>
                </a:lnTo>
                <a:lnTo>
                  <a:pt x="2305812" y="3048"/>
                </a:lnTo>
                <a:lnTo>
                  <a:pt x="2302764" y="0"/>
                </a:lnTo>
                <a:close/>
              </a:path>
              <a:path w="3470148" h="3374136">
                <a:moveTo>
                  <a:pt x="2328672" y="0"/>
                </a:moveTo>
                <a:lnTo>
                  <a:pt x="2321052" y="0"/>
                </a:lnTo>
                <a:lnTo>
                  <a:pt x="2318004" y="3048"/>
                </a:lnTo>
                <a:lnTo>
                  <a:pt x="2318004" y="9143"/>
                </a:lnTo>
                <a:lnTo>
                  <a:pt x="2321052" y="12191"/>
                </a:lnTo>
                <a:lnTo>
                  <a:pt x="2328672" y="12191"/>
                </a:lnTo>
                <a:lnTo>
                  <a:pt x="2330196" y="9143"/>
                </a:lnTo>
                <a:lnTo>
                  <a:pt x="2330196" y="3048"/>
                </a:lnTo>
                <a:lnTo>
                  <a:pt x="2328672" y="0"/>
                </a:lnTo>
                <a:close/>
              </a:path>
              <a:path w="3470148" h="3374136">
                <a:moveTo>
                  <a:pt x="2353056" y="0"/>
                </a:moveTo>
                <a:lnTo>
                  <a:pt x="2346960" y="0"/>
                </a:lnTo>
                <a:lnTo>
                  <a:pt x="2343912" y="3048"/>
                </a:lnTo>
                <a:lnTo>
                  <a:pt x="2343912" y="9143"/>
                </a:lnTo>
                <a:lnTo>
                  <a:pt x="2346960" y="12191"/>
                </a:lnTo>
                <a:lnTo>
                  <a:pt x="2353056" y="12191"/>
                </a:lnTo>
                <a:lnTo>
                  <a:pt x="2356104" y="9143"/>
                </a:lnTo>
                <a:lnTo>
                  <a:pt x="2356104" y="3048"/>
                </a:lnTo>
                <a:lnTo>
                  <a:pt x="2353056" y="0"/>
                </a:lnTo>
                <a:close/>
              </a:path>
              <a:path w="3470148" h="3374136">
                <a:moveTo>
                  <a:pt x="2378964" y="0"/>
                </a:moveTo>
                <a:lnTo>
                  <a:pt x="2371344" y="0"/>
                </a:lnTo>
                <a:lnTo>
                  <a:pt x="2368296" y="3048"/>
                </a:lnTo>
                <a:lnTo>
                  <a:pt x="2368296" y="9143"/>
                </a:lnTo>
                <a:lnTo>
                  <a:pt x="2371344" y="12191"/>
                </a:lnTo>
                <a:lnTo>
                  <a:pt x="2378964" y="12191"/>
                </a:lnTo>
                <a:lnTo>
                  <a:pt x="2382012" y="9143"/>
                </a:lnTo>
                <a:lnTo>
                  <a:pt x="2382012" y="3048"/>
                </a:lnTo>
                <a:lnTo>
                  <a:pt x="2378964" y="0"/>
                </a:lnTo>
                <a:close/>
              </a:path>
              <a:path w="3470148" h="3374136">
                <a:moveTo>
                  <a:pt x="2404872" y="0"/>
                </a:moveTo>
                <a:lnTo>
                  <a:pt x="2397252" y="0"/>
                </a:lnTo>
                <a:lnTo>
                  <a:pt x="2394204" y="3048"/>
                </a:lnTo>
                <a:lnTo>
                  <a:pt x="2394204" y="9143"/>
                </a:lnTo>
                <a:lnTo>
                  <a:pt x="2397252" y="12191"/>
                </a:lnTo>
                <a:lnTo>
                  <a:pt x="2404872" y="12191"/>
                </a:lnTo>
                <a:lnTo>
                  <a:pt x="2406396" y="9143"/>
                </a:lnTo>
                <a:lnTo>
                  <a:pt x="2406396" y="3048"/>
                </a:lnTo>
                <a:lnTo>
                  <a:pt x="2404872" y="0"/>
                </a:lnTo>
                <a:close/>
              </a:path>
              <a:path w="3470148" h="3374136">
                <a:moveTo>
                  <a:pt x="2429256" y="0"/>
                </a:moveTo>
                <a:lnTo>
                  <a:pt x="2423160" y="0"/>
                </a:lnTo>
                <a:lnTo>
                  <a:pt x="2420112" y="3048"/>
                </a:lnTo>
                <a:lnTo>
                  <a:pt x="2420112" y="9143"/>
                </a:lnTo>
                <a:lnTo>
                  <a:pt x="2423160" y="12191"/>
                </a:lnTo>
                <a:lnTo>
                  <a:pt x="2429256" y="12191"/>
                </a:lnTo>
                <a:lnTo>
                  <a:pt x="2432304" y="9143"/>
                </a:lnTo>
                <a:lnTo>
                  <a:pt x="2432304" y="3048"/>
                </a:lnTo>
                <a:lnTo>
                  <a:pt x="2429256" y="0"/>
                </a:lnTo>
                <a:close/>
              </a:path>
              <a:path w="3470148" h="3374136">
                <a:moveTo>
                  <a:pt x="2455164" y="0"/>
                </a:moveTo>
                <a:lnTo>
                  <a:pt x="2447544" y="0"/>
                </a:lnTo>
                <a:lnTo>
                  <a:pt x="2444496" y="3048"/>
                </a:lnTo>
                <a:lnTo>
                  <a:pt x="2444496" y="9143"/>
                </a:lnTo>
                <a:lnTo>
                  <a:pt x="2447544" y="12191"/>
                </a:lnTo>
                <a:lnTo>
                  <a:pt x="2455164" y="12191"/>
                </a:lnTo>
                <a:lnTo>
                  <a:pt x="2458212" y="9143"/>
                </a:lnTo>
                <a:lnTo>
                  <a:pt x="2458212" y="3048"/>
                </a:lnTo>
                <a:lnTo>
                  <a:pt x="2455164" y="0"/>
                </a:lnTo>
                <a:close/>
              </a:path>
              <a:path w="3470148" h="3374136">
                <a:moveTo>
                  <a:pt x="2481072" y="0"/>
                </a:moveTo>
                <a:lnTo>
                  <a:pt x="2473452" y="0"/>
                </a:lnTo>
                <a:lnTo>
                  <a:pt x="2470404" y="3048"/>
                </a:lnTo>
                <a:lnTo>
                  <a:pt x="2470404" y="9143"/>
                </a:lnTo>
                <a:lnTo>
                  <a:pt x="2473452" y="12191"/>
                </a:lnTo>
                <a:lnTo>
                  <a:pt x="2481072" y="12191"/>
                </a:lnTo>
                <a:lnTo>
                  <a:pt x="2482596" y="9143"/>
                </a:lnTo>
                <a:lnTo>
                  <a:pt x="2482596" y="3048"/>
                </a:lnTo>
                <a:lnTo>
                  <a:pt x="2481072" y="0"/>
                </a:lnTo>
                <a:close/>
              </a:path>
              <a:path w="3470148" h="3374136">
                <a:moveTo>
                  <a:pt x="2505456" y="0"/>
                </a:moveTo>
                <a:lnTo>
                  <a:pt x="2499360" y="0"/>
                </a:lnTo>
                <a:lnTo>
                  <a:pt x="2496312" y="3048"/>
                </a:lnTo>
                <a:lnTo>
                  <a:pt x="2496312" y="9143"/>
                </a:lnTo>
                <a:lnTo>
                  <a:pt x="2499360" y="12191"/>
                </a:lnTo>
                <a:lnTo>
                  <a:pt x="2505456" y="12191"/>
                </a:lnTo>
                <a:lnTo>
                  <a:pt x="2508504" y="9143"/>
                </a:lnTo>
                <a:lnTo>
                  <a:pt x="2508504" y="3048"/>
                </a:lnTo>
                <a:lnTo>
                  <a:pt x="2505456" y="0"/>
                </a:lnTo>
                <a:close/>
              </a:path>
              <a:path w="3470148" h="3374136">
                <a:moveTo>
                  <a:pt x="2531364" y="0"/>
                </a:moveTo>
                <a:lnTo>
                  <a:pt x="2523744" y="0"/>
                </a:lnTo>
                <a:lnTo>
                  <a:pt x="2520696" y="3048"/>
                </a:lnTo>
                <a:lnTo>
                  <a:pt x="2520696" y="9143"/>
                </a:lnTo>
                <a:lnTo>
                  <a:pt x="2523744" y="12191"/>
                </a:lnTo>
                <a:lnTo>
                  <a:pt x="2531364" y="12191"/>
                </a:lnTo>
                <a:lnTo>
                  <a:pt x="2534412" y="9143"/>
                </a:lnTo>
                <a:lnTo>
                  <a:pt x="2534412" y="3048"/>
                </a:lnTo>
                <a:lnTo>
                  <a:pt x="2531364" y="0"/>
                </a:lnTo>
                <a:close/>
              </a:path>
              <a:path w="3470148" h="3374136">
                <a:moveTo>
                  <a:pt x="2557272" y="0"/>
                </a:moveTo>
                <a:lnTo>
                  <a:pt x="2549652" y="0"/>
                </a:lnTo>
                <a:lnTo>
                  <a:pt x="2546604" y="3048"/>
                </a:lnTo>
                <a:lnTo>
                  <a:pt x="2546604" y="9143"/>
                </a:lnTo>
                <a:lnTo>
                  <a:pt x="2549652" y="12191"/>
                </a:lnTo>
                <a:lnTo>
                  <a:pt x="2557272" y="12191"/>
                </a:lnTo>
                <a:lnTo>
                  <a:pt x="2558796" y="9143"/>
                </a:lnTo>
                <a:lnTo>
                  <a:pt x="2558796" y="3048"/>
                </a:lnTo>
                <a:lnTo>
                  <a:pt x="2557272" y="0"/>
                </a:lnTo>
                <a:close/>
              </a:path>
              <a:path w="3470148" h="3374136">
                <a:moveTo>
                  <a:pt x="2581656" y="0"/>
                </a:moveTo>
                <a:lnTo>
                  <a:pt x="2575560" y="0"/>
                </a:lnTo>
                <a:lnTo>
                  <a:pt x="2572512" y="3048"/>
                </a:lnTo>
                <a:lnTo>
                  <a:pt x="2572512" y="9143"/>
                </a:lnTo>
                <a:lnTo>
                  <a:pt x="2575560" y="12191"/>
                </a:lnTo>
                <a:lnTo>
                  <a:pt x="2581656" y="12191"/>
                </a:lnTo>
                <a:lnTo>
                  <a:pt x="2584704" y="9143"/>
                </a:lnTo>
                <a:lnTo>
                  <a:pt x="2584704" y="3048"/>
                </a:lnTo>
                <a:lnTo>
                  <a:pt x="2581656" y="0"/>
                </a:lnTo>
                <a:close/>
              </a:path>
              <a:path w="3470148" h="3374136">
                <a:moveTo>
                  <a:pt x="2607564" y="0"/>
                </a:moveTo>
                <a:lnTo>
                  <a:pt x="2599944" y="0"/>
                </a:lnTo>
                <a:lnTo>
                  <a:pt x="2596896" y="3048"/>
                </a:lnTo>
                <a:lnTo>
                  <a:pt x="2596896" y="9143"/>
                </a:lnTo>
                <a:lnTo>
                  <a:pt x="2599944" y="12191"/>
                </a:lnTo>
                <a:lnTo>
                  <a:pt x="2607564" y="12191"/>
                </a:lnTo>
                <a:lnTo>
                  <a:pt x="2610612" y="9143"/>
                </a:lnTo>
                <a:lnTo>
                  <a:pt x="2610612" y="3048"/>
                </a:lnTo>
                <a:lnTo>
                  <a:pt x="2607564" y="0"/>
                </a:lnTo>
                <a:close/>
              </a:path>
              <a:path w="3470148" h="3374136">
                <a:moveTo>
                  <a:pt x="2633472" y="0"/>
                </a:moveTo>
                <a:lnTo>
                  <a:pt x="2625852" y="0"/>
                </a:lnTo>
                <a:lnTo>
                  <a:pt x="2622804" y="3048"/>
                </a:lnTo>
                <a:lnTo>
                  <a:pt x="2622804" y="9143"/>
                </a:lnTo>
                <a:lnTo>
                  <a:pt x="2625852" y="12191"/>
                </a:lnTo>
                <a:lnTo>
                  <a:pt x="2633472" y="12191"/>
                </a:lnTo>
                <a:lnTo>
                  <a:pt x="2636520" y="9143"/>
                </a:lnTo>
                <a:lnTo>
                  <a:pt x="2636520" y="3048"/>
                </a:lnTo>
                <a:lnTo>
                  <a:pt x="2633472" y="0"/>
                </a:lnTo>
                <a:close/>
              </a:path>
              <a:path w="3470148" h="3374136">
                <a:moveTo>
                  <a:pt x="2657856" y="0"/>
                </a:moveTo>
                <a:lnTo>
                  <a:pt x="2651760" y="0"/>
                </a:lnTo>
                <a:lnTo>
                  <a:pt x="2648712" y="3048"/>
                </a:lnTo>
                <a:lnTo>
                  <a:pt x="2648712" y="9143"/>
                </a:lnTo>
                <a:lnTo>
                  <a:pt x="2651760" y="12191"/>
                </a:lnTo>
                <a:lnTo>
                  <a:pt x="2657856" y="12191"/>
                </a:lnTo>
                <a:lnTo>
                  <a:pt x="2660904" y="9143"/>
                </a:lnTo>
                <a:lnTo>
                  <a:pt x="2660904" y="3048"/>
                </a:lnTo>
                <a:lnTo>
                  <a:pt x="2657856" y="0"/>
                </a:lnTo>
                <a:close/>
              </a:path>
              <a:path w="3470148" h="3374136">
                <a:moveTo>
                  <a:pt x="2683764" y="0"/>
                </a:moveTo>
                <a:lnTo>
                  <a:pt x="2676144" y="0"/>
                </a:lnTo>
                <a:lnTo>
                  <a:pt x="2674620" y="3048"/>
                </a:lnTo>
                <a:lnTo>
                  <a:pt x="2674620" y="9143"/>
                </a:lnTo>
                <a:lnTo>
                  <a:pt x="2676144" y="12191"/>
                </a:lnTo>
                <a:lnTo>
                  <a:pt x="2683764" y="12191"/>
                </a:lnTo>
                <a:lnTo>
                  <a:pt x="2686812" y="9143"/>
                </a:lnTo>
                <a:lnTo>
                  <a:pt x="2686812" y="3048"/>
                </a:lnTo>
                <a:lnTo>
                  <a:pt x="2683764" y="0"/>
                </a:lnTo>
                <a:close/>
              </a:path>
              <a:path w="3470148" h="3374136">
                <a:moveTo>
                  <a:pt x="2709672" y="0"/>
                </a:moveTo>
                <a:lnTo>
                  <a:pt x="2702052" y="0"/>
                </a:lnTo>
                <a:lnTo>
                  <a:pt x="2699004" y="3048"/>
                </a:lnTo>
                <a:lnTo>
                  <a:pt x="2699004" y="9143"/>
                </a:lnTo>
                <a:lnTo>
                  <a:pt x="2702052" y="12191"/>
                </a:lnTo>
                <a:lnTo>
                  <a:pt x="2709672" y="12191"/>
                </a:lnTo>
                <a:lnTo>
                  <a:pt x="2712720" y="9143"/>
                </a:lnTo>
                <a:lnTo>
                  <a:pt x="2712720" y="3048"/>
                </a:lnTo>
                <a:lnTo>
                  <a:pt x="2709672" y="0"/>
                </a:lnTo>
                <a:close/>
              </a:path>
              <a:path w="3470148" h="3374136">
                <a:moveTo>
                  <a:pt x="2734056" y="0"/>
                </a:moveTo>
                <a:lnTo>
                  <a:pt x="2727960" y="0"/>
                </a:lnTo>
                <a:lnTo>
                  <a:pt x="2724912" y="3048"/>
                </a:lnTo>
                <a:lnTo>
                  <a:pt x="2724912" y="9143"/>
                </a:lnTo>
                <a:lnTo>
                  <a:pt x="2727960" y="12191"/>
                </a:lnTo>
                <a:lnTo>
                  <a:pt x="2734056" y="12191"/>
                </a:lnTo>
                <a:lnTo>
                  <a:pt x="2737104" y="9143"/>
                </a:lnTo>
                <a:lnTo>
                  <a:pt x="2737104" y="3048"/>
                </a:lnTo>
                <a:lnTo>
                  <a:pt x="2734056" y="0"/>
                </a:lnTo>
                <a:close/>
              </a:path>
              <a:path w="3470148" h="3374136">
                <a:moveTo>
                  <a:pt x="2759964" y="0"/>
                </a:moveTo>
                <a:lnTo>
                  <a:pt x="2752344" y="0"/>
                </a:lnTo>
                <a:lnTo>
                  <a:pt x="2750820" y="3048"/>
                </a:lnTo>
                <a:lnTo>
                  <a:pt x="2750820" y="9143"/>
                </a:lnTo>
                <a:lnTo>
                  <a:pt x="2752344" y="12191"/>
                </a:lnTo>
                <a:lnTo>
                  <a:pt x="2759964" y="12191"/>
                </a:lnTo>
                <a:lnTo>
                  <a:pt x="2763012" y="9143"/>
                </a:lnTo>
                <a:lnTo>
                  <a:pt x="2763012" y="3048"/>
                </a:lnTo>
                <a:lnTo>
                  <a:pt x="2759964" y="0"/>
                </a:lnTo>
                <a:close/>
              </a:path>
              <a:path w="3470148" h="3374136">
                <a:moveTo>
                  <a:pt x="2785872" y="0"/>
                </a:moveTo>
                <a:lnTo>
                  <a:pt x="2778252" y="0"/>
                </a:lnTo>
                <a:lnTo>
                  <a:pt x="2775204" y="3048"/>
                </a:lnTo>
                <a:lnTo>
                  <a:pt x="2775204" y="9143"/>
                </a:lnTo>
                <a:lnTo>
                  <a:pt x="2778252" y="12191"/>
                </a:lnTo>
                <a:lnTo>
                  <a:pt x="2785872" y="12191"/>
                </a:lnTo>
                <a:lnTo>
                  <a:pt x="2788920" y="9143"/>
                </a:lnTo>
                <a:lnTo>
                  <a:pt x="2788920" y="3048"/>
                </a:lnTo>
                <a:lnTo>
                  <a:pt x="2785872" y="0"/>
                </a:lnTo>
                <a:close/>
              </a:path>
              <a:path w="3470148" h="3374136">
                <a:moveTo>
                  <a:pt x="2810256" y="0"/>
                </a:moveTo>
                <a:lnTo>
                  <a:pt x="2804160" y="0"/>
                </a:lnTo>
                <a:lnTo>
                  <a:pt x="2801112" y="3048"/>
                </a:lnTo>
                <a:lnTo>
                  <a:pt x="2801112" y="9143"/>
                </a:lnTo>
                <a:lnTo>
                  <a:pt x="2804160" y="12191"/>
                </a:lnTo>
                <a:lnTo>
                  <a:pt x="2810256" y="12191"/>
                </a:lnTo>
                <a:lnTo>
                  <a:pt x="2813304" y="9143"/>
                </a:lnTo>
                <a:lnTo>
                  <a:pt x="2813304" y="3048"/>
                </a:lnTo>
                <a:lnTo>
                  <a:pt x="2810256" y="0"/>
                </a:lnTo>
                <a:close/>
              </a:path>
              <a:path w="3470148" h="3374136">
                <a:moveTo>
                  <a:pt x="2836164" y="0"/>
                </a:moveTo>
                <a:lnTo>
                  <a:pt x="2828544" y="0"/>
                </a:lnTo>
                <a:lnTo>
                  <a:pt x="2827020" y="3048"/>
                </a:lnTo>
                <a:lnTo>
                  <a:pt x="2827020" y="9143"/>
                </a:lnTo>
                <a:lnTo>
                  <a:pt x="2828544" y="12191"/>
                </a:lnTo>
                <a:lnTo>
                  <a:pt x="2836164" y="12191"/>
                </a:lnTo>
                <a:lnTo>
                  <a:pt x="2839212" y="9143"/>
                </a:lnTo>
                <a:lnTo>
                  <a:pt x="2839212" y="3048"/>
                </a:lnTo>
                <a:lnTo>
                  <a:pt x="2836164" y="0"/>
                </a:lnTo>
                <a:close/>
              </a:path>
              <a:path w="3470148" h="3374136">
                <a:moveTo>
                  <a:pt x="2862072" y="0"/>
                </a:moveTo>
                <a:lnTo>
                  <a:pt x="2854452" y="0"/>
                </a:lnTo>
                <a:lnTo>
                  <a:pt x="2851404" y="3048"/>
                </a:lnTo>
                <a:lnTo>
                  <a:pt x="2851404" y="9143"/>
                </a:lnTo>
                <a:lnTo>
                  <a:pt x="2854452" y="12191"/>
                </a:lnTo>
                <a:lnTo>
                  <a:pt x="2862072" y="12191"/>
                </a:lnTo>
                <a:lnTo>
                  <a:pt x="2865120" y="9143"/>
                </a:lnTo>
                <a:lnTo>
                  <a:pt x="2865120" y="3048"/>
                </a:lnTo>
                <a:lnTo>
                  <a:pt x="2862072" y="0"/>
                </a:lnTo>
                <a:close/>
              </a:path>
              <a:path w="3470148" h="3374136">
                <a:moveTo>
                  <a:pt x="2886456" y="0"/>
                </a:moveTo>
                <a:lnTo>
                  <a:pt x="2880360" y="0"/>
                </a:lnTo>
                <a:lnTo>
                  <a:pt x="2877312" y="3048"/>
                </a:lnTo>
                <a:lnTo>
                  <a:pt x="2877312" y="9143"/>
                </a:lnTo>
                <a:lnTo>
                  <a:pt x="2880360" y="12191"/>
                </a:lnTo>
                <a:lnTo>
                  <a:pt x="2886456" y="12191"/>
                </a:lnTo>
                <a:lnTo>
                  <a:pt x="2889504" y="9143"/>
                </a:lnTo>
                <a:lnTo>
                  <a:pt x="2889504" y="3048"/>
                </a:lnTo>
                <a:lnTo>
                  <a:pt x="2886456" y="0"/>
                </a:lnTo>
                <a:close/>
              </a:path>
              <a:path w="3470148" h="3374136">
                <a:moveTo>
                  <a:pt x="2912364" y="0"/>
                </a:moveTo>
                <a:lnTo>
                  <a:pt x="2904744" y="0"/>
                </a:lnTo>
                <a:lnTo>
                  <a:pt x="2903220" y="3048"/>
                </a:lnTo>
                <a:lnTo>
                  <a:pt x="2903220" y="9143"/>
                </a:lnTo>
                <a:lnTo>
                  <a:pt x="2904744" y="12191"/>
                </a:lnTo>
                <a:lnTo>
                  <a:pt x="2912364" y="12191"/>
                </a:lnTo>
                <a:lnTo>
                  <a:pt x="2915412" y="9143"/>
                </a:lnTo>
                <a:lnTo>
                  <a:pt x="2915412" y="3048"/>
                </a:lnTo>
                <a:lnTo>
                  <a:pt x="2912364" y="0"/>
                </a:lnTo>
                <a:close/>
              </a:path>
              <a:path w="3470148" h="3374136">
                <a:moveTo>
                  <a:pt x="2938272" y="0"/>
                </a:moveTo>
                <a:lnTo>
                  <a:pt x="2930652" y="0"/>
                </a:lnTo>
                <a:lnTo>
                  <a:pt x="2927604" y="3048"/>
                </a:lnTo>
                <a:lnTo>
                  <a:pt x="2927604" y="9143"/>
                </a:lnTo>
                <a:lnTo>
                  <a:pt x="2930652" y="12191"/>
                </a:lnTo>
                <a:lnTo>
                  <a:pt x="2938272" y="12191"/>
                </a:lnTo>
                <a:lnTo>
                  <a:pt x="2941320" y="9143"/>
                </a:lnTo>
                <a:lnTo>
                  <a:pt x="2941320" y="3048"/>
                </a:lnTo>
                <a:lnTo>
                  <a:pt x="2938272" y="0"/>
                </a:lnTo>
                <a:close/>
              </a:path>
              <a:path w="3470148" h="3374136">
                <a:moveTo>
                  <a:pt x="2962656" y="0"/>
                </a:moveTo>
                <a:lnTo>
                  <a:pt x="2956560" y="0"/>
                </a:lnTo>
                <a:lnTo>
                  <a:pt x="2953512" y="3048"/>
                </a:lnTo>
                <a:lnTo>
                  <a:pt x="2953512" y="9143"/>
                </a:lnTo>
                <a:lnTo>
                  <a:pt x="2956560" y="12191"/>
                </a:lnTo>
                <a:lnTo>
                  <a:pt x="2962656" y="12191"/>
                </a:lnTo>
                <a:lnTo>
                  <a:pt x="2965704" y="9143"/>
                </a:lnTo>
                <a:lnTo>
                  <a:pt x="2965704" y="3048"/>
                </a:lnTo>
                <a:lnTo>
                  <a:pt x="2962656" y="0"/>
                </a:lnTo>
                <a:close/>
              </a:path>
              <a:path w="3470148" h="3374136">
                <a:moveTo>
                  <a:pt x="2988564" y="0"/>
                </a:moveTo>
                <a:lnTo>
                  <a:pt x="2980943" y="0"/>
                </a:lnTo>
                <a:lnTo>
                  <a:pt x="2979420" y="3048"/>
                </a:lnTo>
                <a:lnTo>
                  <a:pt x="2979420" y="9143"/>
                </a:lnTo>
                <a:lnTo>
                  <a:pt x="2980943" y="12191"/>
                </a:lnTo>
                <a:lnTo>
                  <a:pt x="2988564" y="12191"/>
                </a:lnTo>
                <a:lnTo>
                  <a:pt x="2991612" y="9143"/>
                </a:lnTo>
                <a:lnTo>
                  <a:pt x="2991612" y="3048"/>
                </a:lnTo>
                <a:lnTo>
                  <a:pt x="2988564" y="0"/>
                </a:lnTo>
                <a:close/>
              </a:path>
              <a:path w="3470148" h="3374136">
                <a:moveTo>
                  <a:pt x="3014472" y="0"/>
                </a:moveTo>
                <a:lnTo>
                  <a:pt x="3006852" y="0"/>
                </a:lnTo>
                <a:lnTo>
                  <a:pt x="3003804" y="3048"/>
                </a:lnTo>
                <a:lnTo>
                  <a:pt x="3003804" y="9143"/>
                </a:lnTo>
                <a:lnTo>
                  <a:pt x="3006852" y="12191"/>
                </a:lnTo>
                <a:lnTo>
                  <a:pt x="3014472" y="12191"/>
                </a:lnTo>
                <a:lnTo>
                  <a:pt x="3017520" y="9143"/>
                </a:lnTo>
                <a:lnTo>
                  <a:pt x="3017520" y="3048"/>
                </a:lnTo>
                <a:lnTo>
                  <a:pt x="3014472" y="0"/>
                </a:lnTo>
                <a:close/>
              </a:path>
              <a:path w="3470148" h="3374136">
                <a:moveTo>
                  <a:pt x="3038856" y="0"/>
                </a:moveTo>
                <a:lnTo>
                  <a:pt x="3032760" y="0"/>
                </a:lnTo>
                <a:lnTo>
                  <a:pt x="3029712" y="3048"/>
                </a:lnTo>
                <a:lnTo>
                  <a:pt x="3029712" y="9143"/>
                </a:lnTo>
                <a:lnTo>
                  <a:pt x="3032760" y="12191"/>
                </a:lnTo>
                <a:lnTo>
                  <a:pt x="3038856" y="12191"/>
                </a:lnTo>
                <a:lnTo>
                  <a:pt x="3041904" y="9143"/>
                </a:lnTo>
                <a:lnTo>
                  <a:pt x="3041904" y="3048"/>
                </a:lnTo>
                <a:lnTo>
                  <a:pt x="3038856" y="0"/>
                </a:lnTo>
                <a:close/>
              </a:path>
              <a:path w="3470148" h="3374136">
                <a:moveTo>
                  <a:pt x="3064764" y="0"/>
                </a:moveTo>
                <a:lnTo>
                  <a:pt x="3058667" y="0"/>
                </a:lnTo>
                <a:lnTo>
                  <a:pt x="3055620" y="3048"/>
                </a:lnTo>
                <a:lnTo>
                  <a:pt x="3055620" y="9143"/>
                </a:lnTo>
                <a:lnTo>
                  <a:pt x="3058667" y="12191"/>
                </a:lnTo>
                <a:lnTo>
                  <a:pt x="3064764" y="12191"/>
                </a:lnTo>
                <a:lnTo>
                  <a:pt x="3067812" y="9143"/>
                </a:lnTo>
                <a:lnTo>
                  <a:pt x="3067812" y="3048"/>
                </a:lnTo>
                <a:lnTo>
                  <a:pt x="3064764" y="0"/>
                </a:lnTo>
                <a:close/>
              </a:path>
              <a:path w="3470148" h="3374136">
                <a:moveTo>
                  <a:pt x="3090672" y="0"/>
                </a:moveTo>
                <a:lnTo>
                  <a:pt x="3083052" y="0"/>
                </a:lnTo>
                <a:lnTo>
                  <a:pt x="3080004" y="3048"/>
                </a:lnTo>
                <a:lnTo>
                  <a:pt x="3080004" y="9143"/>
                </a:lnTo>
                <a:lnTo>
                  <a:pt x="3083052" y="12191"/>
                </a:lnTo>
                <a:lnTo>
                  <a:pt x="3090672" y="12191"/>
                </a:lnTo>
                <a:lnTo>
                  <a:pt x="3093720" y="9143"/>
                </a:lnTo>
                <a:lnTo>
                  <a:pt x="3093720" y="3048"/>
                </a:lnTo>
                <a:lnTo>
                  <a:pt x="3090672" y="0"/>
                </a:lnTo>
                <a:close/>
              </a:path>
              <a:path w="3470148" h="3374136">
                <a:moveTo>
                  <a:pt x="3115056" y="0"/>
                </a:moveTo>
                <a:lnTo>
                  <a:pt x="3108960" y="0"/>
                </a:lnTo>
                <a:lnTo>
                  <a:pt x="3105912" y="3048"/>
                </a:lnTo>
                <a:lnTo>
                  <a:pt x="3105912" y="9143"/>
                </a:lnTo>
                <a:lnTo>
                  <a:pt x="3108960" y="12191"/>
                </a:lnTo>
                <a:lnTo>
                  <a:pt x="3115056" y="12191"/>
                </a:lnTo>
                <a:lnTo>
                  <a:pt x="3118104" y="9143"/>
                </a:lnTo>
                <a:lnTo>
                  <a:pt x="3118104" y="3048"/>
                </a:lnTo>
                <a:lnTo>
                  <a:pt x="3115056" y="0"/>
                </a:lnTo>
                <a:close/>
              </a:path>
              <a:path w="3470148" h="3374136">
                <a:moveTo>
                  <a:pt x="3140964" y="0"/>
                </a:moveTo>
                <a:lnTo>
                  <a:pt x="3134867" y="0"/>
                </a:lnTo>
                <a:lnTo>
                  <a:pt x="3131820" y="3048"/>
                </a:lnTo>
                <a:lnTo>
                  <a:pt x="3131820" y="9143"/>
                </a:lnTo>
                <a:lnTo>
                  <a:pt x="3134867" y="12191"/>
                </a:lnTo>
                <a:lnTo>
                  <a:pt x="3140964" y="12191"/>
                </a:lnTo>
                <a:lnTo>
                  <a:pt x="3144012" y="9143"/>
                </a:lnTo>
                <a:lnTo>
                  <a:pt x="3144012" y="3048"/>
                </a:lnTo>
                <a:lnTo>
                  <a:pt x="3140964" y="0"/>
                </a:lnTo>
                <a:close/>
              </a:path>
              <a:path w="3470148" h="3374136">
                <a:moveTo>
                  <a:pt x="3166872" y="0"/>
                </a:moveTo>
                <a:lnTo>
                  <a:pt x="3159252" y="0"/>
                </a:lnTo>
                <a:lnTo>
                  <a:pt x="3156204" y="3048"/>
                </a:lnTo>
                <a:lnTo>
                  <a:pt x="3156204" y="9143"/>
                </a:lnTo>
                <a:lnTo>
                  <a:pt x="3159252" y="12191"/>
                </a:lnTo>
                <a:lnTo>
                  <a:pt x="3166872" y="12191"/>
                </a:lnTo>
                <a:lnTo>
                  <a:pt x="3169920" y="9143"/>
                </a:lnTo>
                <a:lnTo>
                  <a:pt x="3169920" y="3048"/>
                </a:lnTo>
                <a:lnTo>
                  <a:pt x="3166872" y="0"/>
                </a:lnTo>
                <a:close/>
              </a:path>
              <a:path w="3470148" h="3374136">
                <a:moveTo>
                  <a:pt x="3192780" y="0"/>
                </a:moveTo>
                <a:lnTo>
                  <a:pt x="3185160" y="0"/>
                </a:lnTo>
                <a:lnTo>
                  <a:pt x="3182112" y="3048"/>
                </a:lnTo>
                <a:lnTo>
                  <a:pt x="3182112" y="9143"/>
                </a:lnTo>
                <a:lnTo>
                  <a:pt x="3185160" y="12191"/>
                </a:lnTo>
                <a:lnTo>
                  <a:pt x="3192780" y="12191"/>
                </a:lnTo>
                <a:lnTo>
                  <a:pt x="3194304" y="9143"/>
                </a:lnTo>
                <a:lnTo>
                  <a:pt x="3194304" y="3048"/>
                </a:lnTo>
                <a:lnTo>
                  <a:pt x="3192780" y="0"/>
                </a:lnTo>
                <a:close/>
              </a:path>
              <a:path w="3470148" h="3374136">
                <a:moveTo>
                  <a:pt x="3217164" y="0"/>
                </a:moveTo>
                <a:lnTo>
                  <a:pt x="3211067" y="0"/>
                </a:lnTo>
                <a:lnTo>
                  <a:pt x="3208020" y="3048"/>
                </a:lnTo>
                <a:lnTo>
                  <a:pt x="3208020" y="9143"/>
                </a:lnTo>
                <a:lnTo>
                  <a:pt x="3211067" y="12191"/>
                </a:lnTo>
                <a:lnTo>
                  <a:pt x="3217164" y="12191"/>
                </a:lnTo>
                <a:lnTo>
                  <a:pt x="3220212" y="9143"/>
                </a:lnTo>
                <a:lnTo>
                  <a:pt x="3220212" y="3048"/>
                </a:lnTo>
                <a:lnTo>
                  <a:pt x="3217164" y="0"/>
                </a:lnTo>
                <a:close/>
              </a:path>
              <a:path w="3470148" h="3374136">
                <a:moveTo>
                  <a:pt x="3243072" y="0"/>
                </a:moveTo>
                <a:lnTo>
                  <a:pt x="3235452" y="0"/>
                </a:lnTo>
                <a:lnTo>
                  <a:pt x="3232404" y="3048"/>
                </a:lnTo>
                <a:lnTo>
                  <a:pt x="3232404" y="9143"/>
                </a:lnTo>
                <a:lnTo>
                  <a:pt x="3235452" y="12191"/>
                </a:lnTo>
                <a:lnTo>
                  <a:pt x="3243072" y="12191"/>
                </a:lnTo>
                <a:lnTo>
                  <a:pt x="3246120" y="9143"/>
                </a:lnTo>
                <a:lnTo>
                  <a:pt x="3246120" y="3048"/>
                </a:lnTo>
                <a:lnTo>
                  <a:pt x="3243072" y="0"/>
                </a:lnTo>
                <a:close/>
              </a:path>
              <a:path w="3470148" h="3374136">
                <a:moveTo>
                  <a:pt x="3268980" y="0"/>
                </a:moveTo>
                <a:lnTo>
                  <a:pt x="3261360" y="0"/>
                </a:lnTo>
                <a:lnTo>
                  <a:pt x="3258312" y="3048"/>
                </a:lnTo>
                <a:lnTo>
                  <a:pt x="3258312" y="9143"/>
                </a:lnTo>
                <a:lnTo>
                  <a:pt x="3261360" y="12191"/>
                </a:lnTo>
                <a:lnTo>
                  <a:pt x="3268980" y="12191"/>
                </a:lnTo>
                <a:lnTo>
                  <a:pt x="3270504" y="9143"/>
                </a:lnTo>
                <a:lnTo>
                  <a:pt x="3270504" y="3048"/>
                </a:lnTo>
                <a:lnTo>
                  <a:pt x="3268980" y="0"/>
                </a:lnTo>
                <a:close/>
              </a:path>
              <a:path w="3470148" h="3374136">
                <a:moveTo>
                  <a:pt x="3293364" y="0"/>
                </a:moveTo>
                <a:lnTo>
                  <a:pt x="3287267" y="0"/>
                </a:lnTo>
                <a:lnTo>
                  <a:pt x="3284220" y="3048"/>
                </a:lnTo>
                <a:lnTo>
                  <a:pt x="3284220" y="9143"/>
                </a:lnTo>
                <a:lnTo>
                  <a:pt x="3287267" y="12191"/>
                </a:lnTo>
                <a:lnTo>
                  <a:pt x="3293364" y="12191"/>
                </a:lnTo>
                <a:lnTo>
                  <a:pt x="3296412" y="9143"/>
                </a:lnTo>
                <a:lnTo>
                  <a:pt x="3296412" y="3048"/>
                </a:lnTo>
                <a:lnTo>
                  <a:pt x="3293364" y="0"/>
                </a:lnTo>
                <a:close/>
              </a:path>
              <a:path w="3470148" h="3374136">
                <a:moveTo>
                  <a:pt x="3319272" y="0"/>
                </a:moveTo>
                <a:lnTo>
                  <a:pt x="3311652" y="0"/>
                </a:lnTo>
                <a:lnTo>
                  <a:pt x="3308604" y="3048"/>
                </a:lnTo>
                <a:lnTo>
                  <a:pt x="3308604" y="9143"/>
                </a:lnTo>
                <a:lnTo>
                  <a:pt x="3311652" y="12191"/>
                </a:lnTo>
                <a:lnTo>
                  <a:pt x="3319272" y="12191"/>
                </a:lnTo>
                <a:lnTo>
                  <a:pt x="3322320" y="9143"/>
                </a:lnTo>
                <a:lnTo>
                  <a:pt x="3322320" y="3048"/>
                </a:lnTo>
                <a:lnTo>
                  <a:pt x="3319272" y="0"/>
                </a:lnTo>
                <a:close/>
              </a:path>
              <a:path w="3470148" h="3374136">
                <a:moveTo>
                  <a:pt x="3345180" y="0"/>
                </a:moveTo>
                <a:lnTo>
                  <a:pt x="3337560" y="0"/>
                </a:lnTo>
                <a:lnTo>
                  <a:pt x="3334512" y="3048"/>
                </a:lnTo>
                <a:lnTo>
                  <a:pt x="3334512" y="9143"/>
                </a:lnTo>
                <a:lnTo>
                  <a:pt x="3337560" y="12191"/>
                </a:lnTo>
                <a:lnTo>
                  <a:pt x="3345180" y="12191"/>
                </a:lnTo>
                <a:lnTo>
                  <a:pt x="3346704" y="9143"/>
                </a:lnTo>
                <a:lnTo>
                  <a:pt x="3346704" y="3048"/>
                </a:lnTo>
                <a:lnTo>
                  <a:pt x="3345180" y="0"/>
                </a:lnTo>
                <a:close/>
              </a:path>
              <a:path w="3470148" h="3374136">
                <a:moveTo>
                  <a:pt x="3369564" y="0"/>
                </a:moveTo>
                <a:lnTo>
                  <a:pt x="3363467" y="0"/>
                </a:lnTo>
                <a:lnTo>
                  <a:pt x="3360420" y="3048"/>
                </a:lnTo>
                <a:lnTo>
                  <a:pt x="3360420" y="9143"/>
                </a:lnTo>
                <a:lnTo>
                  <a:pt x="3363467" y="12191"/>
                </a:lnTo>
                <a:lnTo>
                  <a:pt x="3369564" y="12191"/>
                </a:lnTo>
                <a:lnTo>
                  <a:pt x="3372612" y="9143"/>
                </a:lnTo>
                <a:lnTo>
                  <a:pt x="3372612" y="3048"/>
                </a:lnTo>
                <a:lnTo>
                  <a:pt x="3369564" y="0"/>
                </a:lnTo>
                <a:close/>
              </a:path>
              <a:path w="3470148" h="3374136">
                <a:moveTo>
                  <a:pt x="3395472" y="0"/>
                </a:moveTo>
                <a:lnTo>
                  <a:pt x="3387852" y="0"/>
                </a:lnTo>
                <a:lnTo>
                  <a:pt x="3384804" y="3048"/>
                </a:lnTo>
                <a:lnTo>
                  <a:pt x="3384804" y="9143"/>
                </a:lnTo>
                <a:lnTo>
                  <a:pt x="3387852" y="12191"/>
                </a:lnTo>
                <a:lnTo>
                  <a:pt x="3395472" y="12191"/>
                </a:lnTo>
                <a:lnTo>
                  <a:pt x="3398520" y="9143"/>
                </a:lnTo>
                <a:lnTo>
                  <a:pt x="3398520" y="3048"/>
                </a:lnTo>
                <a:lnTo>
                  <a:pt x="3395472" y="0"/>
                </a:lnTo>
                <a:close/>
              </a:path>
              <a:path w="3470148" h="3374136">
                <a:moveTo>
                  <a:pt x="3421380" y="0"/>
                </a:moveTo>
                <a:lnTo>
                  <a:pt x="3413760" y="0"/>
                </a:lnTo>
                <a:lnTo>
                  <a:pt x="3410712" y="3048"/>
                </a:lnTo>
                <a:lnTo>
                  <a:pt x="3410712" y="9143"/>
                </a:lnTo>
                <a:lnTo>
                  <a:pt x="3413760" y="12191"/>
                </a:lnTo>
                <a:lnTo>
                  <a:pt x="3421380" y="12191"/>
                </a:lnTo>
                <a:lnTo>
                  <a:pt x="3422904" y="9143"/>
                </a:lnTo>
                <a:lnTo>
                  <a:pt x="3422904" y="3048"/>
                </a:lnTo>
                <a:lnTo>
                  <a:pt x="3421380" y="0"/>
                </a:lnTo>
                <a:close/>
              </a:path>
              <a:path w="3470148" h="3374136">
                <a:moveTo>
                  <a:pt x="3445764" y="0"/>
                </a:moveTo>
                <a:lnTo>
                  <a:pt x="3439667" y="0"/>
                </a:lnTo>
                <a:lnTo>
                  <a:pt x="3436620" y="3048"/>
                </a:lnTo>
                <a:lnTo>
                  <a:pt x="3436620" y="9143"/>
                </a:lnTo>
                <a:lnTo>
                  <a:pt x="3439667" y="12191"/>
                </a:lnTo>
                <a:lnTo>
                  <a:pt x="3445764" y="12191"/>
                </a:lnTo>
                <a:lnTo>
                  <a:pt x="3448812" y="9143"/>
                </a:lnTo>
                <a:lnTo>
                  <a:pt x="3448812" y="3048"/>
                </a:lnTo>
                <a:lnTo>
                  <a:pt x="3445764" y="0"/>
                </a:lnTo>
                <a:close/>
              </a:path>
              <a:path w="3470148" h="3374136">
                <a:moveTo>
                  <a:pt x="3467100" y="4572"/>
                </a:moveTo>
                <a:lnTo>
                  <a:pt x="3459480" y="4572"/>
                </a:lnTo>
                <a:lnTo>
                  <a:pt x="3456432" y="7620"/>
                </a:lnTo>
                <a:lnTo>
                  <a:pt x="3456432" y="15112"/>
                </a:lnTo>
                <a:lnTo>
                  <a:pt x="3459480" y="16763"/>
                </a:lnTo>
                <a:lnTo>
                  <a:pt x="3467100" y="16763"/>
                </a:lnTo>
                <a:lnTo>
                  <a:pt x="3470148" y="15112"/>
                </a:lnTo>
                <a:lnTo>
                  <a:pt x="3470148" y="7620"/>
                </a:lnTo>
                <a:lnTo>
                  <a:pt x="3467100" y="4572"/>
                </a:lnTo>
                <a:close/>
              </a:path>
              <a:path w="3470148" h="3374136">
                <a:moveTo>
                  <a:pt x="3467100" y="30479"/>
                </a:moveTo>
                <a:lnTo>
                  <a:pt x="3459480" y="30479"/>
                </a:lnTo>
                <a:lnTo>
                  <a:pt x="3456432" y="33527"/>
                </a:lnTo>
                <a:lnTo>
                  <a:pt x="3456432" y="39624"/>
                </a:lnTo>
                <a:lnTo>
                  <a:pt x="3459480" y="42672"/>
                </a:lnTo>
                <a:lnTo>
                  <a:pt x="3467100" y="42672"/>
                </a:lnTo>
                <a:lnTo>
                  <a:pt x="3470148" y="39624"/>
                </a:lnTo>
                <a:lnTo>
                  <a:pt x="3470148" y="33527"/>
                </a:lnTo>
                <a:lnTo>
                  <a:pt x="3467100" y="30479"/>
                </a:lnTo>
                <a:close/>
              </a:path>
              <a:path w="3470148" h="3374136">
                <a:moveTo>
                  <a:pt x="3467100" y="54863"/>
                </a:moveTo>
                <a:lnTo>
                  <a:pt x="3459480" y="54863"/>
                </a:lnTo>
                <a:lnTo>
                  <a:pt x="3456432" y="57912"/>
                </a:lnTo>
                <a:lnTo>
                  <a:pt x="3456432" y="65532"/>
                </a:lnTo>
                <a:lnTo>
                  <a:pt x="3459480" y="68579"/>
                </a:lnTo>
                <a:lnTo>
                  <a:pt x="3467100" y="68579"/>
                </a:lnTo>
                <a:lnTo>
                  <a:pt x="3470148" y="65532"/>
                </a:lnTo>
                <a:lnTo>
                  <a:pt x="3470148" y="57912"/>
                </a:lnTo>
                <a:lnTo>
                  <a:pt x="3467100" y="54863"/>
                </a:lnTo>
                <a:close/>
              </a:path>
              <a:path w="3470148" h="3374136">
                <a:moveTo>
                  <a:pt x="3467100" y="80772"/>
                </a:moveTo>
                <a:lnTo>
                  <a:pt x="3459480" y="80772"/>
                </a:lnTo>
                <a:lnTo>
                  <a:pt x="3456432" y="83820"/>
                </a:lnTo>
                <a:lnTo>
                  <a:pt x="3456432" y="91312"/>
                </a:lnTo>
                <a:lnTo>
                  <a:pt x="3459480" y="92963"/>
                </a:lnTo>
                <a:lnTo>
                  <a:pt x="3467100" y="92963"/>
                </a:lnTo>
                <a:lnTo>
                  <a:pt x="3470148" y="91312"/>
                </a:lnTo>
                <a:lnTo>
                  <a:pt x="3470148" y="83820"/>
                </a:lnTo>
                <a:lnTo>
                  <a:pt x="3467100" y="80772"/>
                </a:lnTo>
                <a:close/>
              </a:path>
              <a:path w="3470148" h="3374136">
                <a:moveTo>
                  <a:pt x="3467100" y="106679"/>
                </a:moveTo>
                <a:lnTo>
                  <a:pt x="3459480" y="106679"/>
                </a:lnTo>
                <a:lnTo>
                  <a:pt x="3456432" y="109727"/>
                </a:lnTo>
                <a:lnTo>
                  <a:pt x="3456432" y="115824"/>
                </a:lnTo>
                <a:lnTo>
                  <a:pt x="3459480" y="118872"/>
                </a:lnTo>
                <a:lnTo>
                  <a:pt x="3467100" y="118872"/>
                </a:lnTo>
                <a:lnTo>
                  <a:pt x="3470148" y="115824"/>
                </a:lnTo>
                <a:lnTo>
                  <a:pt x="3470148" y="109727"/>
                </a:lnTo>
                <a:lnTo>
                  <a:pt x="3467100" y="106679"/>
                </a:lnTo>
                <a:close/>
              </a:path>
              <a:path w="3470148" h="3374136">
                <a:moveTo>
                  <a:pt x="3467100" y="132587"/>
                </a:moveTo>
                <a:lnTo>
                  <a:pt x="3459480" y="132587"/>
                </a:lnTo>
                <a:lnTo>
                  <a:pt x="3456432" y="134112"/>
                </a:lnTo>
                <a:lnTo>
                  <a:pt x="3456432" y="141732"/>
                </a:lnTo>
                <a:lnTo>
                  <a:pt x="3459480" y="144779"/>
                </a:lnTo>
                <a:lnTo>
                  <a:pt x="3467100" y="144779"/>
                </a:lnTo>
                <a:lnTo>
                  <a:pt x="3470148" y="141732"/>
                </a:lnTo>
                <a:lnTo>
                  <a:pt x="3470148" y="134112"/>
                </a:lnTo>
                <a:lnTo>
                  <a:pt x="3467100" y="132587"/>
                </a:lnTo>
                <a:close/>
              </a:path>
              <a:path w="3470148" h="3374136">
                <a:moveTo>
                  <a:pt x="3467100" y="156972"/>
                </a:moveTo>
                <a:lnTo>
                  <a:pt x="3459480" y="156972"/>
                </a:lnTo>
                <a:lnTo>
                  <a:pt x="3456432" y="160020"/>
                </a:lnTo>
                <a:lnTo>
                  <a:pt x="3456432" y="167512"/>
                </a:lnTo>
                <a:lnTo>
                  <a:pt x="3459480" y="170687"/>
                </a:lnTo>
                <a:lnTo>
                  <a:pt x="3467100" y="170687"/>
                </a:lnTo>
                <a:lnTo>
                  <a:pt x="3470148" y="167512"/>
                </a:lnTo>
                <a:lnTo>
                  <a:pt x="3470148" y="160020"/>
                </a:lnTo>
                <a:lnTo>
                  <a:pt x="3467100" y="156972"/>
                </a:lnTo>
                <a:close/>
              </a:path>
              <a:path w="3470148" h="3374136">
                <a:moveTo>
                  <a:pt x="3467100" y="182879"/>
                </a:moveTo>
                <a:lnTo>
                  <a:pt x="3459480" y="182879"/>
                </a:lnTo>
                <a:lnTo>
                  <a:pt x="3456432" y="185927"/>
                </a:lnTo>
                <a:lnTo>
                  <a:pt x="3456432" y="192024"/>
                </a:lnTo>
                <a:lnTo>
                  <a:pt x="3459480" y="195072"/>
                </a:lnTo>
                <a:lnTo>
                  <a:pt x="3467100" y="195072"/>
                </a:lnTo>
                <a:lnTo>
                  <a:pt x="3470148" y="192024"/>
                </a:lnTo>
                <a:lnTo>
                  <a:pt x="3470148" y="185927"/>
                </a:lnTo>
                <a:lnTo>
                  <a:pt x="3467100" y="182879"/>
                </a:lnTo>
                <a:close/>
              </a:path>
              <a:path w="3470148" h="3374136">
                <a:moveTo>
                  <a:pt x="3467100" y="208787"/>
                </a:moveTo>
                <a:lnTo>
                  <a:pt x="3459480" y="208787"/>
                </a:lnTo>
                <a:lnTo>
                  <a:pt x="3456432" y="210312"/>
                </a:lnTo>
                <a:lnTo>
                  <a:pt x="3456432" y="217932"/>
                </a:lnTo>
                <a:lnTo>
                  <a:pt x="3459480" y="220979"/>
                </a:lnTo>
                <a:lnTo>
                  <a:pt x="3467100" y="220979"/>
                </a:lnTo>
                <a:lnTo>
                  <a:pt x="3470148" y="217932"/>
                </a:lnTo>
                <a:lnTo>
                  <a:pt x="3470148" y="210312"/>
                </a:lnTo>
                <a:lnTo>
                  <a:pt x="3467100" y="208787"/>
                </a:lnTo>
                <a:close/>
              </a:path>
              <a:path w="3470148" h="3374136">
                <a:moveTo>
                  <a:pt x="3467100" y="233172"/>
                </a:moveTo>
                <a:lnTo>
                  <a:pt x="3459480" y="233172"/>
                </a:lnTo>
                <a:lnTo>
                  <a:pt x="3456432" y="236220"/>
                </a:lnTo>
                <a:lnTo>
                  <a:pt x="3456432" y="243712"/>
                </a:lnTo>
                <a:lnTo>
                  <a:pt x="3459480" y="246887"/>
                </a:lnTo>
                <a:lnTo>
                  <a:pt x="3467100" y="246887"/>
                </a:lnTo>
                <a:lnTo>
                  <a:pt x="3470148" y="243712"/>
                </a:lnTo>
                <a:lnTo>
                  <a:pt x="3470148" y="236220"/>
                </a:lnTo>
                <a:lnTo>
                  <a:pt x="3467100" y="233172"/>
                </a:lnTo>
                <a:close/>
              </a:path>
              <a:path w="3470148" h="3374136">
                <a:moveTo>
                  <a:pt x="3467100" y="259079"/>
                </a:moveTo>
                <a:lnTo>
                  <a:pt x="3459480" y="259079"/>
                </a:lnTo>
                <a:lnTo>
                  <a:pt x="3456432" y="262127"/>
                </a:lnTo>
                <a:lnTo>
                  <a:pt x="3456432" y="268224"/>
                </a:lnTo>
                <a:lnTo>
                  <a:pt x="3459480" y="271272"/>
                </a:lnTo>
                <a:lnTo>
                  <a:pt x="3467100" y="271272"/>
                </a:lnTo>
                <a:lnTo>
                  <a:pt x="3470148" y="268224"/>
                </a:lnTo>
                <a:lnTo>
                  <a:pt x="3470148" y="262127"/>
                </a:lnTo>
                <a:lnTo>
                  <a:pt x="3467100" y="259079"/>
                </a:lnTo>
                <a:close/>
              </a:path>
              <a:path w="3470148" h="3374136">
                <a:moveTo>
                  <a:pt x="3467100" y="284988"/>
                </a:moveTo>
                <a:lnTo>
                  <a:pt x="3459480" y="284988"/>
                </a:lnTo>
                <a:lnTo>
                  <a:pt x="3456432" y="286512"/>
                </a:lnTo>
                <a:lnTo>
                  <a:pt x="3456432" y="294132"/>
                </a:lnTo>
                <a:lnTo>
                  <a:pt x="3459480" y="297179"/>
                </a:lnTo>
                <a:lnTo>
                  <a:pt x="3467100" y="297179"/>
                </a:lnTo>
                <a:lnTo>
                  <a:pt x="3470148" y="294132"/>
                </a:lnTo>
                <a:lnTo>
                  <a:pt x="3470148" y="286512"/>
                </a:lnTo>
                <a:lnTo>
                  <a:pt x="3467100" y="284988"/>
                </a:lnTo>
                <a:close/>
              </a:path>
              <a:path w="3470148" h="3374136">
                <a:moveTo>
                  <a:pt x="3467100" y="309372"/>
                </a:moveTo>
                <a:lnTo>
                  <a:pt x="3459480" y="309372"/>
                </a:lnTo>
                <a:lnTo>
                  <a:pt x="3456432" y="312420"/>
                </a:lnTo>
                <a:lnTo>
                  <a:pt x="3456432" y="319913"/>
                </a:lnTo>
                <a:lnTo>
                  <a:pt x="3459480" y="323088"/>
                </a:lnTo>
                <a:lnTo>
                  <a:pt x="3467100" y="323088"/>
                </a:lnTo>
                <a:lnTo>
                  <a:pt x="3470148" y="319913"/>
                </a:lnTo>
                <a:lnTo>
                  <a:pt x="3470148" y="312420"/>
                </a:lnTo>
                <a:lnTo>
                  <a:pt x="3467100" y="309372"/>
                </a:lnTo>
                <a:close/>
              </a:path>
              <a:path w="3470148" h="3374136">
                <a:moveTo>
                  <a:pt x="3467100" y="335279"/>
                </a:moveTo>
                <a:lnTo>
                  <a:pt x="3459480" y="335279"/>
                </a:lnTo>
                <a:lnTo>
                  <a:pt x="3456432" y="338327"/>
                </a:lnTo>
                <a:lnTo>
                  <a:pt x="3456432" y="344424"/>
                </a:lnTo>
                <a:lnTo>
                  <a:pt x="3459480" y="347472"/>
                </a:lnTo>
                <a:lnTo>
                  <a:pt x="3467100" y="347472"/>
                </a:lnTo>
                <a:lnTo>
                  <a:pt x="3470148" y="344424"/>
                </a:lnTo>
                <a:lnTo>
                  <a:pt x="3470148" y="338327"/>
                </a:lnTo>
                <a:lnTo>
                  <a:pt x="3467100" y="335279"/>
                </a:lnTo>
                <a:close/>
              </a:path>
              <a:path w="3470148" h="3374136">
                <a:moveTo>
                  <a:pt x="3467100" y="361188"/>
                </a:moveTo>
                <a:lnTo>
                  <a:pt x="3459480" y="361188"/>
                </a:lnTo>
                <a:lnTo>
                  <a:pt x="3456432" y="362712"/>
                </a:lnTo>
                <a:lnTo>
                  <a:pt x="3456432" y="370332"/>
                </a:lnTo>
                <a:lnTo>
                  <a:pt x="3459480" y="373379"/>
                </a:lnTo>
                <a:lnTo>
                  <a:pt x="3467100" y="373379"/>
                </a:lnTo>
                <a:lnTo>
                  <a:pt x="3470148" y="370332"/>
                </a:lnTo>
                <a:lnTo>
                  <a:pt x="3470148" y="362712"/>
                </a:lnTo>
                <a:lnTo>
                  <a:pt x="3467100" y="361188"/>
                </a:lnTo>
                <a:close/>
              </a:path>
              <a:path w="3470148" h="3374136">
                <a:moveTo>
                  <a:pt x="3467100" y="385572"/>
                </a:moveTo>
                <a:lnTo>
                  <a:pt x="3459480" y="385572"/>
                </a:lnTo>
                <a:lnTo>
                  <a:pt x="3456432" y="388620"/>
                </a:lnTo>
                <a:lnTo>
                  <a:pt x="3456432" y="396113"/>
                </a:lnTo>
                <a:lnTo>
                  <a:pt x="3459480" y="399288"/>
                </a:lnTo>
                <a:lnTo>
                  <a:pt x="3467100" y="399288"/>
                </a:lnTo>
                <a:lnTo>
                  <a:pt x="3470148" y="396113"/>
                </a:lnTo>
                <a:lnTo>
                  <a:pt x="3470148" y="388620"/>
                </a:lnTo>
                <a:lnTo>
                  <a:pt x="3467100" y="385572"/>
                </a:lnTo>
                <a:close/>
              </a:path>
              <a:path w="3470148" h="3374136">
                <a:moveTo>
                  <a:pt x="3467100" y="411479"/>
                </a:moveTo>
                <a:lnTo>
                  <a:pt x="3459480" y="411479"/>
                </a:lnTo>
                <a:lnTo>
                  <a:pt x="3456432" y="414527"/>
                </a:lnTo>
                <a:lnTo>
                  <a:pt x="3456432" y="420624"/>
                </a:lnTo>
                <a:lnTo>
                  <a:pt x="3459480" y="423672"/>
                </a:lnTo>
                <a:lnTo>
                  <a:pt x="3467100" y="423672"/>
                </a:lnTo>
                <a:lnTo>
                  <a:pt x="3470148" y="420624"/>
                </a:lnTo>
                <a:lnTo>
                  <a:pt x="3470148" y="414527"/>
                </a:lnTo>
                <a:lnTo>
                  <a:pt x="3467100" y="411479"/>
                </a:lnTo>
                <a:close/>
              </a:path>
              <a:path w="3470148" h="3374136">
                <a:moveTo>
                  <a:pt x="3467100" y="437388"/>
                </a:moveTo>
                <a:lnTo>
                  <a:pt x="3459480" y="437388"/>
                </a:lnTo>
                <a:lnTo>
                  <a:pt x="3456432" y="438912"/>
                </a:lnTo>
                <a:lnTo>
                  <a:pt x="3456432" y="446532"/>
                </a:lnTo>
                <a:lnTo>
                  <a:pt x="3459480" y="449579"/>
                </a:lnTo>
                <a:lnTo>
                  <a:pt x="3467100" y="449579"/>
                </a:lnTo>
                <a:lnTo>
                  <a:pt x="3470148" y="446532"/>
                </a:lnTo>
                <a:lnTo>
                  <a:pt x="3470148" y="438912"/>
                </a:lnTo>
                <a:lnTo>
                  <a:pt x="3467100" y="437388"/>
                </a:lnTo>
                <a:close/>
              </a:path>
              <a:path w="3470148" h="3374136">
                <a:moveTo>
                  <a:pt x="3467100" y="461772"/>
                </a:moveTo>
                <a:lnTo>
                  <a:pt x="3459480" y="461772"/>
                </a:lnTo>
                <a:lnTo>
                  <a:pt x="3456432" y="464820"/>
                </a:lnTo>
                <a:lnTo>
                  <a:pt x="3456432" y="472313"/>
                </a:lnTo>
                <a:lnTo>
                  <a:pt x="3459480" y="475488"/>
                </a:lnTo>
                <a:lnTo>
                  <a:pt x="3467100" y="475488"/>
                </a:lnTo>
                <a:lnTo>
                  <a:pt x="3470148" y="472313"/>
                </a:lnTo>
                <a:lnTo>
                  <a:pt x="3470148" y="464820"/>
                </a:lnTo>
                <a:lnTo>
                  <a:pt x="3467100" y="461772"/>
                </a:lnTo>
                <a:close/>
              </a:path>
              <a:path w="3470148" h="3374136">
                <a:moveTo>
                  <a:pt x="3467100" y="487679"/>
                </a:moveTo>
                <a:lnTo>
                  <a:pt x="3459480" y="487679"/>
                </a:lnTo>
                <a:lnTo>
                  <a:pt x="3456432" y="490727"/>
                </a:lnTo>
                <a:lnTo>
                  <a:pt x="3456432" y="496824"/>
                </a:lnTo>
                <a:lnTo>
                  <a:pt x="3459480" y="499872"/>
                </a:lnTo>
                <a:lnTo>
                  <a:pt x="3467100" y="499872"/>
                </a:lnTo>
                <a:lnTo>
                  <a:pt x="3470148" y="496824"/>
                </a:lnTo>
                <a:lnTo>
                  <a:pt x="3470148" y="490727"/>
                </a:lnTo>
                <a:lnTo>
                  <a:pt x="3467100" y="487679"/>
                </a:lnTo>
                <a:close/>
              </a:path>
              <a:path w="3470148" h="3374136">
                <a:moveTo>
                  <a:pt x="3467100" y="513588"/>
                </a:moveTo>
                <a:lnTo>
                  <a:pt x="3459480" y="513588"/>
                </a:lnTo>
                <a:lnTo>
                  <a:pt x="3456432" y="515112"/>
                </a:lnTo>
                <a:lnTo>
                  <a:pt x="3456432" y="522732"/>
                </a:lnTo>
                <a:lnTo>
                  <a:pt x="3459480" y="525779"/>
                </a:lnTo>
                <a:lnTo>
                  <a:pt x="3467100" y="525779"/>
                </a:lnTo>
                <a:lnTo>
                  <a:pt x="3470148" y="522732"/>
                </a:lnTo>
                <a:lnTo>
                  <a:pt x="3470148" y="515112"/>
                </a:lnTo>
                <a:lnTo>
                  <a:pt x="3467100" y="513588"/>
                </a:lnTo>
                <a:close/>
              </a:path>
              <a:path w="3470148" h="3374136">
                <a:moveTo>
                  <a:pt x="3467100" y="537972"/>
                </a:moveTo>
                <a:lnTo>
                  <a:pt x="3459480" y="537972"/>
                </a:lnTo>
                <a:lnTo>
                  <a:pt x="3456432" y="541020"/>
                </a:lnTo>
                <a:lnTo>
                  <a:pt x="3456432" y="548513"/>
                </a:lnTo>
                <a:lnTo>
                  <a:pt x="3459480" y="551688"/>
                </a:lnTo>
                <a:lnTo>
                  <a:pt x="3467100" y="551688"/>
                </a:lnTo>
                <a:lnTo>
                  <a:pt x="3470148" y="548513"/>
                </a:lnTo>
                <a:lnTo>
                  <a:pt x="3470148" y="541020"/>
                </a:lnTo>
                <a:lnTo>
                  <a:pt x="3467100" y="537972"/>
                </a:lnTo>
                <a:close/>
              </a:path>
              <a:path w="3470148" h="3374136">
                <a:moveTo>
                  <a:pt x="3467100" y="563879"/>
                </a:moveTo>
                <a:lnTo>
                  <a:pt x="3459480" y="563879"/>
                </a:lnTo>
                <a:lnTo>
                  <a:pt x="3456432" y="566927"/>
                </a:lnTo>
                <a:lnTo>
                  <a:pt x="3456432" y="573024"/>
                </a:lnTo>
                <a:lnTo>
                  <a:pt x="3459480" y="576072"/>
                </a:lnTo>
                <a:lnTo>
                  <a:pt x="3467100" y="576072"/>
                </a:lnTo>
                <a:lnTo>
                  <a:pt x="3470148" y="573024"/>
                </a:lnTo>
                <a:lnTo>
                  <a:pt x="3470148" y="566927"/>
                </a:lnTo>
                <a:lnTo>
                  <a:pt x="3467100" y="563879"/>
                </a:lnTo>
                <a:close/>
              </a:path>
              <a:path w="3470148" h="3374136">
                <a:moveTo>
                  <a:pt x="3467100" y="589788"/>
                </a:moveTo>
                <a:lnTo>
                  <a:pt x="3459480" y="589788"/>
                </a:lnTo>
                <a:lnTo>
                  <a:pt x="3456432" y="592836"/>
                </a:lnTo>
                <a:lnTo>
                  <a:pt x="3456432" y="598932"/>
                </a:lnTo>
                <a:lnTo>
                  <a:pt x="3459480" y="601979"/>
                </a:lnTo>
                <a:lnTo>
                  <a:pt x="3467100" y="601979"/>
                </a:lnTo>
                <a:lnTo>
                  <a:pt x="3470148" y="598932"/>
                </a:lnTo>
                <a:lnTo>
                  <a:pt x="3470148" y="592836"/>
                </a:lnTo>
                <a:lnTo>
                  <a:pt x="3467100" y="589788"/>
                </a:lnTo>
                <a:close/>
              </a:path>
              <a:path w="3470148" h="3374136">
                <a:moveTo>
                  <a:pt x="3467100" y="614172"/>
                </a:moveTo>
                <a:lnTo>
                  <a:pt x="3459480" y="614172"/>
                </a:lnTo>
                <a:lnTo>
                  <a:pt x="3456432" y="617220"/>
                </a:lnTo>
                <a:lnTo>
                  <a:pt x="3456432" y="624713"/>
                </a:lnTo>
                <a:lnTo>
                  <a:pt x="3459480" y="627888"/>
                </a:lnTo>
                <a:lnTo>
                  <a:pt x="3467100" y="627888"/>
                </a:lnTo>
                <a:lnTo>
                  <a:pt x="3470148" y="624713"/>
                </a:lnTo>
                <a:lnTo>
                  <a:pt x="3470148" y="617220"/>
                </a:lnTo>
                <a:lnTo>
                  <a:pt x="3467100" y="614172"/>
                </a:lnTo>
                <a:close/>
              </a:path>
              <a:path w="3470148" h="3374136">
                <a:moveTo>
                  <a:pt x="3467100" y="640079"/>
                </a:moveTo>
                <a:lnTo>
                  <a:pt x="3459480" y="640079"/>
                </a:lnTo>
                <a:lnTo>
                  <a:pt x="3456432" y="643127"/>
                </a:lnTo>
                <a:lnTo>
                  <a:pt x="3456432" y="649224"/>
                </a:lnTo>
                <a:lnTo>
                  <a:pt x="3459480" y="652272"/>
                </a:lnTo>
                <a:lnTo>
                  <a:pt x="3467100" y="652272"/>
                </a:lnTo>
                <a:lnTo>
                  <a:pt x="3470148" y="649224"/>
                </a:lnTo>
                <a:lnTo>
                  <a:pt x="3470148" y="643127"/>
                </a:lnTo>
                <a:lnTo>
                  <a:pt x="3467100" y="640079"/>
                </a:lnTo>
                <a:close/>
              </a:path>
              <a:path w="3470148" h="3374136">
                <a:moveTo>
                  <a:pt x="3467100" y="665988"/>
                </a:moveTo>
                <a:lnTo>
                  <a:pt x="3459480" y="665988"/>
                </a:lnTo>
                <a:lnTo>
                  <a:pt x="3456432" y="669036"/>
                </a:lnTo>
                <a:lnTo>
                  <a:pt x="3456432" y="675132"/>
                </a:lnTo>
                <a:lnTo>
                  <a:pt x="3459480" y="678179"/>
                </a:lnTo>
                <a:lnTo>
                  <a:pt x="3467100" y="678179"/>
                </a:lnTo>
                <a:lnTo>
                  <a:pt x="3470148" y="675132"/>
                </a:lnTo>
                <a:lnTo>
                  <a:pt x="3470148" y="669036"/>
                </a:lnTo>
                <a:lnTo>
                  <a:pt x="3467100" y="665988"/>
                </a:lnTo>
                <a:close/>
              </a:path>
              <a:path w="3470148" h="3374136">
                <a:moveTo>
                  <a:pt x="3467100" y="690372"/>
                </a:moveTo>
                <a:lnTo>
                  <a:pt x="3459480" y="690372"/>
                </a:lnTo>
                <a:lnTo>
                  <a:pt x="3456432" y="693420"/>
                </a:lnTo>
                <a:lnTo>
                  <a:pt x="3456432" y="700913"/>
                </a:lnTo>
                <a:lnTo>
                  <a:pt x="3459480" y="704088"/>
                </a:lnTo>
                <a:lnTo>
                  <a:pt x="3467100" y="704088"/>
                </a:lnTo>
                <a:lnTo>
                  <a:pt x="3470148" y="700913"/>
                </a:lnTo>
                <a:lnTo>
                  <a:pt x="3470148" y="693420"/>
                </a:lnTo>
                <a:lnTo>
                  <a:pt x="3467100" y="690372"/>
                </a:lnTo>
                <a:close/>
              </a:path>
              <a:path w="3470148" h="3374136">
                <a:moveTo>
                  <a:pt x="3467100" y="716279"/>
                </a:moveTo>
                <a:lnTo>
                  <a:pt x="3459480" y="716279"/>
                </a:lnTo>
                <a:lnTo>
                  <a:pt x="3456432" y="719327"/>
                </a:lnTo>
                <a:lnTo>
                  <a:pt x="3456432" y="726948"/>
                </a:lnTo>
                <a:lnTo>
                  <a:pt x="3459480" y="728472"/>
                </a:lnTo>
                <a:lnTo>
                  <a:pt x="3467100" y="728472"/>
                </a:lnTo>
                <a:lnTo>
                  <a:pt x="3470148" y="726948"/>
                </a:lnTo>
                <a:lnTo>
                  <a:pt x="3470148" y="719327"/>
                </a:lnTo>
                <a:lnTo>
                  <a:pt x="3467100" y="716279"/>
                </a:lnTo>
                <a:close/>
              </a:path>
              <a:path w="3470148" h="3374136">
                <a:moveTo>
                  <a:pt x="3467100" y="742188"/>
                </a:moveTo>
                <a:lnTo>
                  <a:pt x="3459480" y="742188"/>
                </a:lnTo>
                <a:lnTo>
                  <a:pt x="3456432" y="745236"/>
                </a:lnTo>
                <a:lnTo>
                  <a:pt x="3456432" y="751332"/>
                </a:lnTo>
                <a:lnTo>
                  <a:pt x="3459480" y="754379"/>
                </a:lnTo>
                <a:lnTo>
                  <a:pt x="3467100" y="754379"/>
                </a:lnTo>
                <a:lnTo>
                  <a:pt x="3470148" y="751332"/>
                </a:lnTo>
                <a:lnTo>
                  <a:pt x="3470148" y="745236"/>
                </a:lnTo>
                <a:lnTo>
                  <a:pt x="3467100" y="742188"/>
                </a:lnTo>
                <a:close/>
              </a:path>
              <a:path w="3470148" h="3374136">
                <a:moveTo>
                  <a:pt x="3467100" y="766572"/>
                </a:moveTo>
                <a:lnTo>
                  <a:pt x="3459480" y="766572"/>
                </a:lnTo>
                <a:lnTo>
                  <a:pt x="3456432" y="769620"/>
                </a:lnTo>
                <a:lnTo>
                  <a:pt x="3456432" y="777113"/>
                </a:lnTo>
                <a:lnTo>
                  <a:pt x="3459480" y="780288"/>
                </a:lnTo>
                <a:lnTo>
                  <a:pt x="3467100" y="780288"/>
                </a:lnTo>
                <a:lnTo>
                  <a:pt x="3470148" y="777113"/>
                </a:lnTo>
                <a:lnTo>
                  <a:pt x="3470148" y="769620"/>
                </a:lnTo>
                <a:lnTo>
                  <a:pt x="3467100" y="766572"/>
                </a:lnTo>
                <a:close/>
              </a:path>
              <a:path w="3470148" h="3374136">
                <a:moveTo>
                  <a:pt x="3467100" y="792479"/>
                </a:moveTo>
                <a:lnTo>
                  <a:pt x="3459480" y="792479"/>
                </a:lnTo>
                <a:lnTo>
                  <a:pt x="3456432" y="795527"/>
                </a:lnTo>
                <a:lnTo>
                  <a:pt x="3456432" y="803148"/>
                </a:lnTo>
                <a:lnTo>
                  <a:pt x="3459480" y="804672"/>
                </a:lnTo>
                <a:lnTo>
                  <a:pt x="3467100" y="804672"/>
                </a:lnTo>
                <a:lnTo>
                  <a:pt x="3470148" y="803148"/>
                </a:lnTo>
                <a:lnTo>
                  <a:pt x="3470148" y="795527"/>
                </a:lnTo>
                <a:lnTo>
                  <a:pt x="3467100" y="792479"/>
                </a:lnTo>
                <a:close/>
              </a:path>
              <a:path w="3470148" h="3374136">
                <a:moveTo>
                  <a:pt x="3467100" y="818388"/>
                </a:moveTo>
                <a:lnTo>
                  <a:pt x="3459480" y="818388"/>
                </a:lnTo>
                <a:lnTo>
                  <a:pt x="3456432" y="821436"/>
                </a:lnTo>
                <a:lnTo>
                  <a:pt x="3456432" y="827532"/>
                </a:lnTo>
                <a:lnTo>
                  <a:pt x="3459480" y="830579"/>
                </a:lnTo>
                <a:lnTo>
                  <a:pt x="3467100" y="830579"/>
                </a:lnTo>
                <a:lnTo>
                  <a:pt x="3470148" y="827532"/>
                </a:lnTo>
                <a:lnTo>
                  <a:pt x="3470148" y="821436"/>
                </a:lnTo>
                <a:lnTo>
                  <a:pt x="3467100" y="818388"/>
                </a:lnTo>
                <a:close/>
              </a:path>
              <a:path w="3470148" h="3374136">
                <a:moveTo>
                  <a:pt x="3467100" y="842772"/>
                </a:moveTo>
                <a:lnTo>
                  <a:pt x="3459480" y="842772"/>
                </a:lnTo>
                <a:lnTo>
                  <a:pt x="3456432" y="845820"/>
                </a:lnTo>
                <a:lnTo>
                  <a:pt x="3456432" y="853313"/>
                </a:lnTo>
                <a:lnTo>
                  <a:pt x="3459480" y="856488"/>
                </a:lnTo>
                <a:lnTo>
                  <a:pt x="3467100" y="856488"/>
                </a:lnTo>
                <a:lnTo>
                  <a:pt x="3470148" y="853313"/>
                </a:lnTo>
                <a:lnTo>
                  <a:pt x="3470148" y="845820"/>
                </a:lnTo>
                <a:lnTo>
                  <a:pt x="3467100" y="842772"/>
                </a:lnTo>
                <a:close/>
              </a:path>
              <a:path w="3470148" h="3374136">
                <a:moveTo>
                  <a:pt x="3467100" y="868679"/>
                </a:moveTo>
                <a:lnTo>
                  <a:pt x="3459480" y="868679"/>
                </a:lnTo>
                <a:lnTo>
                  <a:pt x="3456432" y="871727"/>
                </a:lnTo>
                <a:lnTo>
                  <a:pt x="3456432" y="879348"/>
                </a:lnTo>
                <a:lnTo>
                  <a:pt x="3459480" y="880872"/>
                </a:lnTo>
                <a:lnTo>
                  <a:pt x="3467100" y="880872"/>
                </a:lnTo>
                <a:lnTo>
                  <a:pt x="3470148" y="879348"/>
                </a:lnTo>
                <a:lnTo>
                  <a:pt x="3470148" y="871727"/>
                </a:lnTo>
                <a:lnTo>
                  <a:pt x="3467100" y="868679"/>
                </a:lnTo>
                <a:close/>
              </a:path>
              <a:path w="3470148" h="3374136">
                <a:moveTo>
                  <a:pt x="3467100" y="894588"/>
                </a:moveTo>
                <a:lnTo>
                  <a:pt x="3459480" y="894588"/>
                </a:lnTo>
                <a:lnTo>
                  <a:pt x="3456432" y="897636"/>
                </a:lnTo>
                <a:lnTo>
                  <a:pt x="3456432" y="903732"/>
                </a:lnTo>
                <a:lnTo>
                  <a:pt x="3459480" y="906779"/>
                </a:lnTo>
                <a:lnTo>
                  <a:pt x="3467100" y="906779"/>
                </a:lnTo>
                <a:lnTo>
                  <a:pt x="3470148" y="903732"/>
                </a:lnTo>
                <a:lnTo>
                  <a:pt x="3470148" y="897636"/>
                </a:lnTo>
                <a:lnTo>
                  <a:pt x="3467100" y="894588"/>
                </a:lnTo>
                <a:close/>
              </a:path>
              <a:path w="3470148" h="3374136">
                <a:moveTo>
                  <a:pt x="3467100" y="918972"/>
                </a:moveTo>
                <a:lnTo>
                  <a:pt x="3459480" y="918972"/>
                </a:lnTo>
                <a:lnTo>
                  <a:pt x="3456432" y="922020"/>
                </a:lnTo>
                <a:lnTo>
                  <a:pt x="3456432" y="929513"/>
                </a:lnTo>
                <a:lnTo>
                  <a:pt x="3459480" y="932688"/>
                </a:lnTo>
                <a:lnTo>
                  <a:pt x="3467100" y="932688"/>
                </a:lnTo>
                <a:lnTo>
                  <a:pt x="3470148" y="929513"/>
                </a:lnTo>
                <a:lnTo>
                  <a:pt x="3470148" y="922020"/>
                </a:lnTo>
                <a:lnTo>
                  <a:pt x="3467100" y="918972"/>
                </a:lnTo>
                <a:close/>
              </a:path>
              <a:path w="3470148" h="3374136">
                <a:moveTo>
                  <a:pt x="3467100" y="944879"/>
                </a:moveTo>
                <a:lnTo>
                  <a:pt x="3459480" y="944879"/>
                </a:lnTo>
                <a:lnTo>
                  <a:pt x="3456432" y="947927"/>
                </a:lnTo>
                <a:lnTo>
                  <a:pt x="3456432" y="955548"/>
                </a:lnTo>
                <a:lnTo>
                  <a:pt x="3459480" y="957072"/>
                </a:lnTo>
                <a:lnTo>
                  <a:pt x="3467100" y="957072"/>
                </a:lnTo>
                <a:lnTo>
                  <a:pt x="3470148" y="955548"/>
                </a:lnTo>
                <a:lnTo>
                  <a:pt x="3470148" y="947927"/>
                </a:lnTo>
                <a:lnTo>
                  <a:pt x="3467100" y="944879"/>
                </a:lnTo>
                <a:close/>
              </a:path>
              <a:path w="3470148" h="3374136">
                <a:moveTo>
                  <a:pt x="3467100" y="970788"/>
                </a:moveTo>
                <a:lnTo>
                  <a:pt x="3459480" y="970788"/>
                </a:lnTo>
                <a:lnTo>
                  <a:pt x="3456432" y="973836"/>
                </a:lnTo>
                <a:lnTo>
                  <a:pt x="3456432" y="979932"/>
                </a:lnTo>
                <a:lnTo>
                  <a:pt x="3459480" y="982979"/>
                </a:lnTo>
                <a:lnTo>
                  <a:pt x="3467100" y="982979"/>
                </a:lnTo>
                <a:lnTo>
                  <a:pt x="3470148" y="979932"/>
                </a:lnTo>
                <a:lnTo>
                  <a:pt x="3470148" y="973836"/>
                </a:lnTo>
                <a:lnTo>
                  <a:pt x="3467100" y="970788"/>
                </a:lnTo>
                <a:close/>
              </a:path>
              <a:path w="3470148" h="3374136">
                <a:moveTo>
                  <a:pt x="3467100" y="995172"/>
                </a:moveTo>
                <a:lnTo>
                  <a:pt x="3459480" y="995172"/>
                </a:lnTo>
                <a:lnTo>
                  <a:pt x="3456432" y="998220"/>
                </a:lnTo>
                <a:lnTo>
                  <a:pt x="3456432" y="1005713"/>
                </a:lnTo>
                <a:lnTo>
                  <a:pt x="3459480" y="1008888"/>
                </a:lnTo>
                <a:lnTo>
                  <a:pt x="3467100" y="1008888"/>
                </a:lnTo>
                <a:lnTo>
                  <a:pt x="3470148" y="1005713"/>
                </a:lnTo>
                <a:lnTo>
                  <a:pt x="3470148" y="998220"/>
                </a:lnTo>
                <a:lnTo>
                  <a:pt x="3467100" y="995172"/>
                </a:lnTo>
                <a:close/>
              </a:path>
              <a:path w="3470148" h="3374136">
                <a:moveTo>
                  <a:pt x="3467100" y="1021080"/>
                </a:moveTo>
                <a:lnTo>
                  <a:pt x="3459480" y="1021080"/>
                </a:lnTo>
                <a:lnTo>
                  <a:pt x="3456432" y="1024127"/>
                </a:lnTo>
                <a:lnTo>
                  <a:pt x="3456432" y="1031748"/>
                </a:lnTo>
                <a:lnTo>
                  <a:pt x="3459480" y="1033271"/>
                </a:lnTo>
                <a:lnTo>
                  <a:pt x="3467100" y="1033271"/>
                </a:lnTo>
                <a:lnTo>
                  <a:pt x="3470148" y="1031748"/>
                </a:lnTo>
                <a:lnTo>
                  <a:pt x="3470148" y="1024127"/>
                </a:lnTo>
                <a:lnTo>
                  <a:pt x="3467100" y="1021080"/>
                </a:lnTo>
                <a:close/>
              </a:path>
              <a:path w="3470148" h="3374136">
                <a:moveTo>
                  <a:pt x="3467100" y="1046988"/>
                </a:moveTo>
                <a:lnTo>
                  <a:pt x="3459480" y="1046988"/>
                </a:lnTo>
                <a:lnTo>
                  <a:pt x="3456432" y="1050036"/>
                </a:lnTo>
                <a:lnTo>
                  <a:pt x="3456432" y="1056132"/>
                </a:lnTo>
                <a:lnTo>
                  <a:pt x="3459480" y="1059180"/>
                </a:lnTo>
                <a:lnTo>
                  <a:pt x="3467100" y="1059180"/>
                </a:lnTo>
                <a:lnTo>
                  <a:pt x="3470148" y="1056132"/>
                </a:lnTo>
                <a:lnTo>
                  <a:pt x="3470148" y="1050036"/>
                </a:lnTo>
                <a:lnTo>
                  <a:pt x="3467100" y="1046988"/>
                </a:lnTo>
                <a:close/>
              </a:path>
              <a:path w="3470148" h="3374136">
                <a:moveTo>
                  <a:pt x="3467100" y="1071371"/>
                </a:moveTo>
                <a:lnTo>
                  <a:pt x="3459480" y="1071371"/>
                </a:lnTo>
                <a:lnTo>
                  <a:pt x="3456432" y="1074420"/>
                </a:lnTo>
                <a:lnTo>
                  <a:pt x="3456432" y="1081913"/>
                </a:lnTo>
                <a:lnTo>
                  <a:pt x="3459480" y="1085088"/>
                </a:lnTo>
                <a:lnTo>
                  <a:pt x="3467100" y="1085088"/>
                </a:lnTo>
                <a:lnTo>
                  <a:pt x="3470148" y="1081913"/>
                </a:lnTo>
                <a:lnTo>
                  <a:pt x="3470148" y="1074420"/>
                </a:lnTo>
                <a:lnTo>
                  <a:pt x="3467100" y="1071371"/>
                </a:lnTo>
                <a:close/>
              </a:path>
              <a:path w="3470148" h="3374136">
                <a:moveTo>
                  <a:pt x="3467100" y="1097280"/>
                </a:moveTo>
                <a:lnTo>
                  <a:pt x="3459480" y="1097280"/>
                </a:lnTo>
                <a:lnTo>
                  <a:pt x="3456432" y="1100327"/>
                </a:lnTo>
                <a:lnTo>
                  <a:pt x="3456432" y="1107948"/>
                </a:lnTo>
                <a:lnTo>
                  <a:pt x="3459480" y="1109471"/>
                </a:lnTo>
                <a:lnTo>
                  <a:pt x="3467100" y="1109471"/>
                </a:lnTo>
                <a:lnTo>
                  <a:pt x="3470148" y="1107948"/>
                </a:lnTo>
                <a:lnTo>
                  <a:pt x="3470148" y="1100327"/>
                </a:lnTo>
                <a:lnTo>
                  <a:pt x="3467100" y="1097280"/>
                </a:lnTo>
                <a:close/>
              </a:path>
              <a:path w="3470148" h="3374136">
                <a:moveTo>
                  <a:pt x="3467100" y="1123188"/>
                </a:moveTo>
                <a:lnTo>
                  <a:pt x="3459480" y="1123188"/>
                </a:lnTo>
                <a:lnTo>
                  <a:pt x="3456432" y="1126236"/>
                </a:lnTo>
                <a:lnTo>
                  <a:pt x="3456432" y="1132332"/>
                </a:lnTo>
                <a:lnTo>
                  <a:pt x="3459480" y="1135380"/>
                </a:lnTo>
                <a:lnTo>
                  <a:pt x="3467100" y="1135380"/>
                </a:lnTo>
                <a:lnTo>
                  <a:pt x="3470148" y="1132332"/>
                </a:lnTo>
                <a:lnTo>
                  <a:pt x="3470148" y="1126236"/>
                </a:lnTo>
                <a:lnTo>
                  <a:pt x="3467100" y="1123188"/>
                </a:lnTo>
                <a:close/>
              </a:path>
              <a:path w="3470148" h="3374136">
                <a:moveTo>
                  <a:pt x="3467100" y="1147571"/>
                </a:moveTo>
                <a:lnTo>
                  <a:pt x="3459480" y="1147571"/>
                </a:lnTo>
                <a:lnTo>
                  <a:pt x="3456432" y="1150620"/>
                </a:lnTo>
                <a:lnTo>
                  <a:pt x="3456432" y="1158113"/>
                </a:lnTo>
                <a:lnTo>
                  <a:pt x="3459480" y="1161288"/>
                </a:lnTo>
                <a:lnTo>
                  <a:pt x="3467100" y="1161288"/>
                </a:lnTo>
                <a:lnTo>
                  <a:pt x="3470148" y="1158113"/>
                </a:lnTo>
                <a:lnTo>
                  <a:pt x="3470148" y="1150620"/>
                </a:lnTo>
                <a:lnTo>
                  <a:pt x="3467100" y="1147571"/>
                </a:lnTo>
                <a:close/>
              </a:path>
              <a:path w="3470148" h="3374136">
                <a:moveTo>
                  <a:pt x="3467100" y="1173480"/>
                </a:moveTo>
                <a:lnTo>
                  <a:pt x="3459480" y="1173480"/>
                </a:lnTo>
                <a:lnTo>
                  <a:pt x="3456432" y="1176527"/>
                </a:lnTo>
                <a:lnTo>
                  <a:pt x="3456432" y="1184148"/>
                </a:lnTo>
                <a:lnTo>
                  <a:pt x="3459480" y="1187195"/>
                </a:lnTo>
                <a:lnTo>
                  <a:pt x="3467100" y="1187195"/>
                </a:lnTo>
                <a:lnTo>
                  <a:pt x="3470148" y="1184148"/>
                </a:lnTo>
                <a:lnTo>
                  <a:pt x="3470148" y="1176527"/>
                </a:lnTo>
                <a:lnTo>
                  <a:pt x="3467100" y="1173480"/>
                </a:lnTo>
                <a:close/>
              </a:path>
              <a:path w="3470148" h="3374136">
                <a:moveTo>
                  <a:pt x="3467100" y="1199388"/>
                </a:moveTo>
                <a:lnTo>
                  <a:pt x="3459480" y="1199388"/>
                </a:lnTo>
                <a:lnTo>
                  <a:pt x="3456432" y="1202436"/>
                </a:lnTo>
                <a:lnTo>
                  <a:pt x="3456432" y="1208532"/>
                </a:lnTo>
                <a:lnTo>
                  <a:pt x="3459480" y="1211580"/>
                </a:lnTo>
                <a:lnTo>
                  <a:pt x="3467100" y="1211580"/>
                </a:lnTo>
                <a:lnTo>
                  <a:pt x="3470148" y="1208532"/>
                </a:lnTo>
                <a:lnTo>
                  <a:pt x="3470148" y="1202436"/>
                </a:lnTo>
                <a:lnTo>
                  <a:pt x="3467100" y="1199388"/>
                </a:lnTo>
                <a:close/>
              </a:path>
              <a:path w="3470148" h="3374136">
                <a:moveTo>
                  <a:pt x="3467100" y="1225295"/>
                </a:moveTo>
                <a:lnTo>
                  <a:pt x="3459480" y="1225295"/>
                </a:lnTo>
                <a:lnTo>
                  <a:pt x="3456432" y="1226820"/>
                </a:lnTo>
                <a:lnTo>
                  <a:pt x="3456432" y="1234313"/>
                </a:lnTo>
                <a:lnTo>
                  <a:pt x="3459480" y="1237488"/>
                </a:lnTo>
                <a:lnTo>
                  <a:pt x="3467100" y="1237488"/>
                </a:lnTo>
                <a:lnTo>
                  <a:pt x="3470148" y="1234313"/>
                </a:lnTo>
                <a:lnTo>
                  <a:pt x="3470148" y="1226820"/>
                </a:lnTo>
                <a:lnTo>
                  <a:pt x="3467100" y="1225295"/>
                </a:lnTo>
                <a:close/>
              </a:path>
              <a:path w="3470148" h="3374136">
                <a:moveTo>
                  <a:pt x="3467100" y="1249680"/>
                </a:moveTo>
                <a:lnTo>
                  <a:pt x="3459480" y="1249680"/>
                </a:lnTo>
                <a:lnTo>
                  <a:pt x="3456432" y="1252727"/>
                </a:lnTo>
                <a:lnTo>
                  <a:pt x="3456432" y="1260348"/>
                </a:lnTo>
                <a:lnTo>
                  <a:pt x="3459480" y="1263395"/>
                </a:lnTo>
                <a:lnTo>
                  <a:pt x="3467100" y="1263395"/>
                </a:lnTo>
                <a:lnTo>
                  <a:pt x="3470148" y="1260348"/>
                </a:lnTo>
                <a:lnTo>
                  <a:pt x="3470148" y="1252727"/>
                </a:lnTo>
                <a:lnTo>
                  <a:pt x="3467100" y="1249680"/>
                </a:lnTo>
                <a:close/>
              </a:path>
              <a:path w="3470148" h="3374136">
                <a:moveTo>
                  <a:pt x="3467100" y="1275588"/>
                </a:moveTo>
                <a:lnTo>
                  <a:pt x="3459480" y="1275588"/>
                </a:lnTo>
                <a:lnTo>
                  <a:pt x="3456432" y="1278636"/>
                </a:lnTo>
                <a:lnTo>
                  <a:pt x="3456432" y="1284732"/>
                </a:lnTo>
                <a:lnTo>
                  <a:pt x="3459480" y="1287780"/>
                </a:lnTo>
                <a:lnTo>
                  <a:pt x="3467100" y="1287780"/>
                </a:lnTo>
                <a:lnTo>
                  <a:pt x="3470148" y="1284732"/>
                </a:lnTo>
                <a:lnTo>
                  <a:pt x="3470148" y="1278636"/>
                </a:lnTo>
                <a:lnTo>
                  <a:pt x="3467100" y="1275588"/>
                </a:lnTo>
                <a:close/>
              </a:path>
              <a:path w="3470148" h="3374136">
                <a:moveTo>
                  <a:pt x="3467100" y="1301495"/>
                </a:moveTo>
                <a:lnTo>
                  <a:pt x="3459480" y="1301495"/>
                </a:lnTo>
                <a:lnTo>
                  <a:pt x="3456432" y="1303020"/>
                </a:lnTo>
                <a:lnTo>
                  <a:pt x="3456432" y="1310513"/>
                </a:lnTo>
                <a:lnTo>
                  <a:pt x="3459480" y="1313688"/>
                </a:lnTo>
                <a:lnTo>
                  <a:pt x="3467100" y="1313688"/>
                </a:lnTo>
                <a:lnTo>
                  <a:pt x="3470148" y="1310513"/>
                </a:lnTo>
                <a:lnTo>
                  <a:pt x="3470148" y="1303020"/>
                </a:lnTo>
                <a:lnTo>
                  <a:pt x="3467100" y="1301495"/>
                </a:lnTo>
                <a:close/>
              </a:path>
              <a:path w="3470148" h="3374136">
                <a:moveTo>
                  <a:pt x="3467100" y="1325880"/>
                </a:moveTo>
                <a:lnTo>
                  <a:pt x="3459480" y="1325880"/>
                </a:lnTo>
                <a:lnTo>
                  <a:pt x="3456432" y="1328927"/>
                </a:lnTo>
                <a:lnTo>
                  <a:pt x="3456432" y="1336548"/>
                </a:lnTo>
                <a:lnTo>
                  <a:pt x="3459480" y="1339595"/>
                </a:lnTo>
                <a:lnTo>
                  <a:pt x="3467100" y="1339595"/>
                </a:lnTo>
                <a:lnTo>
                  <a:pt x="3470148" y="1336548"/>
                </a:lnTo>
                <a:lnTo>
                  <a:pt x="3470148" y="1328927"/>
                </a:lnTo>
                <a:lnTo>
                  <a:pt x="3467100" y="1325880"/>
                </a:lnTo>
                <a:close/>
              </a:path>
              <a:path w="3470148" h="3374136">
                <a:moveTo>
                  <a:pt x="3467100" y="1351788"/>
                </a:moveTo>
                <a:lnTo>
                  <a:pt x="3459480" y="1351788"/>
                </a:lnTo>
                <a:lnTo>
                  <a:pt x="3456432" y="1354836"/>
                </a:lnTo>
                <a:lnTo>
                  <a:pt x="3456432" y="1360932"/>
                </a:lnTo>
                <a:lnTo>
                  <a:pt x="3459480" y="1363980"/>
                </a:lnTo>
                <a:lnTo>
                  <a:pt x="3467100" y="1363980"/>
                </a:lnTo>
                <a:lnTo>
                  <a:pt x="3470148" y="1360932"/>
                </a:lnTo>
                <a:lnTo>
                  <a:pt x="3470148" y="1354836"/>
                </a:lnTo>
                <a:lnTo>
                  <a:pt x="3467100" y="1351788"/>
                </a:lnTo>
                <a:close/>
              </a:path>
              <a:path w="3470148" h="3374136">
                <a:moveTo>
                  <a:pt x="3467100" y="1377695"/>
                </a:moveTo>
                <a:lnTo>
                  <a:pt x="3459480" y="1377695"/>
                </a:lnTo>
                <a:lnTo>
                  <a:pt x="3456432" y="1379220"/>
                </a:lnTo>
                <a:lnTo>
                  <a:pt x="3456432" y="1386713"/>
                </a:lnTo>
                <a:lnTo>
                  <a:pt x="3459480" y="1389888"/>
                </a:lnTo>
                <a:lnTo>
                  <a:pt x="3467100" y="1389888"/>
                </a:lnTo>
                <a:lnTo>
                  <a:pt x="3470148" y="1386713"/>
                </a:lnTo>
                <a:lnTo>
                  <a:pt x="3470148" y="1379220"/>
                </a:lnTo>
                <a:lnTo>
                  <a:pt x="3467100" y="1377695"/>
                </a:lnTo>
                <a:close/>
              </a:path>
              <a:path w="3470148" h="3374136">
                <a:moveTo>
                  <a:pt x="3467100" y="1402080"/>
                </a:moveTo>
                <a:lnTo>
                  <a:pt x="3459480" y="1402080"/>
                </a:lnTo>
                <a:lnTo>
                  <a:pt x="3456432" y="1405127"/>
                </a:lnTo>
                <a:lnTo>
                  <a:pt x="3456432" y="1412748"/>
                </a:lnTo>
                <a:lnTo>
                  <a:pt x="3459480" y="1415795"/>
                </a:lnTo>
                <a:lnTo>
                  <a:pt x="3467100" y="1415795"/>
                </a:lnTo>
                <a:lnTo>
                  <a:pt x="3470148" y="1412748"/>
                </a:lnTo>
                <a:lnTo>
                  <a:pt x="3470148" y="1405127"/>
                </a:lnTo>
                <a:lnTo>
                  <a:pt x="3467100" y="1402080"/>
                </a:lnTo>
                <a:close/>
              </a:path>
              <a:path w="3470148" h="3374136">
                <a:moveTo>
                  <a:pt x="3467100" y="1427988"/>
                </a:moveTo>
                <a:lnTo>
                  <a:pt x="3459480" y="1427988"/>
                </a:lnTo>
                <a:lnTo>
                  <a:pt x="3456432" y="1431036"/>
                </a:lnTo>
                <a:lnTo>
                  <a:pt x="3456432" y="1437132"/>
                </a:lnTo>
                <a:lnTo>
                  <a:pt x="3459480" y="1440180"/>
                </a:lnTo>
                <a:lnTo>
                  <a:pt x="3467100" y="1440180"/>
                </a:lnTo>
                <a:lnTo>
                  <a:pt x="3470148" y="1437132"/>
                </a:lnTo>
                <a:lnTo>
                  <a:pt x="3470148" y="1431036"/>
                </a:lnTo>
                <a:lnTo>
                  <a:pt x="3467100" y="1427988"/>
                </a:lnTo>
                <a:close/>
              </a:path>
              <a:path w="3470148" h="3374136">
                <a:moveTo>
                  <a:pt x="3467100" y="1453895"/>
                </a:moveTo>
                <a:lnTo>
                  <a:pt x="3459480" y="1453895"/>
                </a:lnTo>
                <a:lnTo>
                  <a:pt x="3456432" y="1455420"/>
                </a:lnTo>
                <a:lnTo>
                  <a:pt x="3456432" y="1462913"/>
                </a:lnTo>
                <a:lnTo>
                  <a:pt x="3459480" y="1466088"/>
                </a:lnTo>
                <a:lnTo>
                  <a:pt x="3467100" y="1466088"/>
                </a:lnTo>
                <a:lnTo>
                  <a:pt x="3470148" y="1462913"/>
                </a:lnTo>
                <a:lnTo>
                  <a:pt x="3470148" y="1455420"/>
                </a:lnTo>
                <a:lnTo>
                  <a:pt x="3467100" y="1453895"/>
                </a:lnTo>
                <a:close/>
              </a:path>
              <a:path w="3470148" h="3374136">
                <a:moveTo>
                  <a:pt x="3467100" y="1478280"/>
                </a:moveTo>
                <a:lnTo>
                  <a:pt x="3459480" y="1478280"/>
                </a:lnTo>
                <a:lnTo>
                  <a:pt x="3456432" y="1481327"/>
                </a:lnTo>
                <a:lnTo>
                  <a:pt x="3456432" y="1488948"/>
                </a:lnTo>
                <a:lnTo>
                  <a:pt x="3459480" y="1491995"/>
                </a:lnTo>
                <a:lnTo>
                  <a:pt x="3467100" y="1491995"/>
                </a:lnTo>
                <a:lnTo>
                  <a:pt x="3470148" y="1488948"/>
                </a:lnTo>
                <a:lnTo>
                  <a:pt x="3470148" y="1481327"/>
                </a:lnTo>
                <a:lnTo>
                  <a:pt x="3467100" y="1478280"/>
                </a:lnTo>
                <a:close/>
              </a:path>
              <a:path w="3470148" h="3374136">
                <a:moveTo>
                  <a:pt x="3467100" y="1504188"/>
                </a:moveTo>
                <a:lnTo>
                  <a:pt x="3459480" y="1504188"/>
                </a:lnTo>
                <a:lnTo>
                  <a:pt x="3456432" y="1507236"/>
                </a:lnTo>
                <a:lnTo>
                  <a:pt x="3456432" y="1513332"/>
                </a:lnTo>
                <a:lnTo>
                  <a:pt x="3459480" y="1516380"/>
                </a:lnTo>
                <a:lnTo>
                  <a:pt x="3467100" y="1516380"/>
                </a:lnTo>
                <a:lnTo>
                  <a:pt x="3470148" y="1513332"/>
                </a:lnTo>
                <a:lnTo>
                  <a:pt x="3470148" y="1507236"/>
                </a:lnTo>
                <a:lnTo>
                  <a:pt x="3467100" y="1504188"/>
                </a:lnTo>
                <a:close/>
              </a:path>
              <a:path w="3470148" h="3374136">
                <a:moveTo>
                  <a:pt x="3467100" y="1530095"/>
                </a:moveTo>
                <a:lnTo>
                  <a:pt x="3459480" y="1530095"/>
                </a:lnTo>
                <a:lnTo>
                  <a:pt x="3456432" y="1531620"/>
                </a:lnTo>
                <a:lnTo>
                  <a:pt x="3456432" y="1539113"/>
                </a:lnTo>
                <a:lnTo>
                  <a:pt x="3459480" y="1542288"/>
                </a:lnTo>
                <a:lnTo>
                  <a:pt x="3467100" y="1542288"/>
                </a:lnTo>
                <a:lnTo>
                  <a:pt x="3470148" y="1539113"/>
                </a:lnTo>
                <a:lnTo>
                  <a:pt x="3470148" y="1531620"/>
                </a:lnTo>
                <a:lnTo>
                  <a:pt x="3467100" y="1530095"/>
                </a:lnTo>
                <a:close/>
              </a:path>
              <a:path w="3470148" h="3374136">
                <a:moveTo>
                  <a:pt x="3467100" y="1554480"/>
                </a:moveTo>
                <a:lnTo>
                  <a:pt x="3459480" y="1554480"/>
                </a:lnTo>
                <a:lnTo>
                  <a:pt x="3456432" y="1557527"/>
                </a:lnTo>
                <a:lnTo>
                  <a:pt x="3456432" y="1565148"/>
                </a:lnTo>
                <a:lnTo>
                  <a:pt x="3459480" y="1568195"/>
                </a:lnTo>
                <a:lnTo>
                  <a:pt x="3467100" y="1568195"/>
                </a:lnTo>
                <a:lnTo>
                  <a:pt x="3470148" y="1565148"/>
                </a:lnTo>
                <a:lnTo>
                  <a:pt x="3470148" y="1557527"/>
                </a:lnTo>
                <a:lnTo>
                  <a:pt x="3467100" y="1554480"/>
                </a:lnTo>
                <a:close/>
              </a:path>
              <a:path w="3470148" h="3374136">
                <a:moveTo>
                  <a:pt x="3467100" y="1580388"/>
                </a:moveTo>
                <a:lnTo>
                  <a:pt x="3459480" y="1580388"/>
                </a:lnTo>
                <a:lnTo>
                  <a:pt x="3456432" y="1583436"/>
                </a:lnTo>
                <a:lnTo>
                  <a:pt x="3456432" y="1589532"/>
                </a:lnTo>
                <a:lnTo>
                  <a:pt x="3459480" y="1592580"/>
                </a:lnTo>
                <a:lnTo>
                  <a:pt x="3467100" y="1592580"/>
                </a:lnTo>
                <a:lnTo>
                  <a:pt x="3470148" y="1589532"/>
                </a:lnTo>
                <a:lnTo>
                  <a:pt x="3470148" y="1583436"/>
                </a:lnTo>
                <a:lnTo>
                  <a:pt x="3467100" y="1580388"/>
                </a:lnTo>
                <a:close/>
              </a:path>
              <a:path w="3470148" h="3374136">
                <a:moveTo>
                  <a:pt x="3467100" y="1606295"/>
                </a:moveTo>
                <a:lnTo>
                  <a:pt x="3459480" y="1606295"/>
                </a:lnTo>
                <a:lnTo>
                  <a:pt x="3456432" y="1609344"/>
                </a:lnTo>
                <a:lnTo>
                  <a:pt x="3456432" y="1615313"/>
                </a:lnTo>
                <a:lnTo>
                  <a:pt x="3459480" y="1618488"/>
                </a:lnTo>
                <a:lnTo>
                  <a:pt x="3467100" y="1618488"/>
                </a:lnTo>
                <a:lnTo>
                  <a:pt x="3470148" y="1615313"/>
                </a:lnTo>
                <a:lnTo>
                  <a:pt x="3470148" y="1609344"/>
                </a:lnTo>
                <a:lnTo>
                  <a:pt x="3467100" y="1606295"/>
                </a:lnTo>
                <a:close/>
              </a:path>
              <a:path w="3470148" h="3374136">
                <a:moveTo>
                  <a:pt x="3467100" y="1630680"/>
                </a:moveTo>
                <a:lnTo>
                  <a:pt x="3459480" y="1630680"/>
                </a:lnTo>
                <a:lnTo>
                  <a:pt x="3456432" y="1633727"/>
                </a:lnTo>
                <a:lnTo>
                  <a:pt x="3456432" y="1641348"/>
                </a:lnTo>
                <a:lnTo>
                  <a:pt x="3459480" y="1644395"/>
                </a:lnTo>
                <a:lnTo>
                  <a:pt x="3467100" y="1644395"/>
                </a:lnTo>
                <a:lnTo>
                  <a:pt x="3470148" y="1641348"/>
                </a:lnTo>
                <a:lnTo>
                  <a:pt x="3470148" y="1633727"/>
                </a:lnTo>
                <a:lnTo>
                  <a:pt x="3467100" y="1630680"/>
                </a:lnTo>
                <a:close/>
              </a:path>
              <a:path w="3470148" h="3374136">
                <a:moveTo>
                  <a:pt x="3467100" y="1656588"/>
                </a:moveTo>
                <a:lnTo>
                  <a:pt x="3459480" y="1656588"/>
                </a:lnTo>
                <a:lnTo>
                  <a:pt x="3456432" y="1659636"/>
                </a:lnTo>
                <a:lnTo>
                  <a:pt x="3456432" y="1665732"/>
                </a:lnTo>
                <a:lnTo>
                  <a:pt x="3459480" y="1668780"/>
                </a:lnTo>
                <a:lnTo>
                  <a:pt x="3467100" y="1668780"/>
                </a:lnTo>
                <a:lnTo>
                  <a:pt x="3470148" y="1665732"/>
                </a:lnTo>
                <a:lnTo>
                  <a:pt x="3470148" y="1659636"/>
                </a:lnTo>
                <a:lnTo>
                  <a:pt x="3467100" y="1656588"/>
                </a:lnTo>
                <a:close/>
              </a:path>
              <a:path w="3470148" h="3374136">
                <a:moveTo>
                  <a:pt x="3467100" y="1682495"/>
                </a:moveTo>
                <a:lnTo>
                  <a:pt x="3459480" y="1682495"/>
                </a:lnTo>
                <a:lnTo>
                  <a:pt x="3456432" y="1685544"/>
                </a:lnTo>
                <a:lnTo>
                  <a:pt x="3456432" y="1691513"/>
                </a:lnTo>
                <a:lnTo>
                  <a:pt x="3459480" y="1694688"/>
                </a:lnTo>
                <a:lnTo>
                  <a:pt x="3467100" y="1694688"/>
                </a:lnTo>
                <a:lnTo>
                  <a:pt x="3470148" y="1691513"/>
                </a:lnTo>
                <a:lnTo>
                  <a:pt x="3470148" y="1685544"/>
                </a:lnTo>
                <a:lnTo>
                  <a:pt x="3467100" y="1682495"/>
                </a:lnTo>
                <a:close/>
              </a:path>
              <a:path w="3470148" h="3374136">
                <a:moveTo>
                  <a:pt x="3467100" y="1706880"/>
                </a:moveTo>
                <a:lnTo>
                  <a:pt x="3459480" y="1706880"/>
                </a:lnTo>
                <a:lnTo>
                  <a:pt x="3456432" y="1709927"/>
                </a:lnTo>
                <a:lnTo>
                  <a:pt x="3456432" y="1717548"/>
                </a:lnTo>
                <a:lnTo>
                  <a:pt x="3459480" y="1720595"/>
                </a:lnTo>
                <a:lnTo>
                  <a:pt x="3467100" y="1720595"/>
                </a:lnTo>
                <a:lnTo>
                  <a:pt x="3470148" y="1717548"/>
                </a:lnTo>
                <a:lnTo>
                  <a:pt x="3470148" y="1709927"/>
                </a:lnTo>
                <a:lnTo>
                  <a:pt x="3467100" y="1706880"/>
                </a:lnTo>
                <a:close/>
              </a:path>
              <a:path w="3470148" h="3374136">
                <a:moveTo>
                  <a:pt x="3467100" y="1732788"/>
                </a:moveTo>
                <a:lnTo>
                  <a:pt x="3459480" y="1732788"/>
                </a:lnTo>
                <a:lnTo>
                  <a:pt x="3456432" y="1735836"/>
                </a:lnTo>
                <a:lnTo>
                  <a:pt x="3456432" y="1741932"/>
                </a:lnTo>
                <a:lnTo>
                  <a:pt x="3459480" y="1744980"/>
                </a:lnTo>
                <a:lnTo>
                  <a:pt x="3467100" y="1744980"/>
                </a:lnTo>
                <a:lnTo>
                  <a:pt x="3470148" y="1741932"/>
                </a:lnTo>
                <a:lnTo>
                  <a:pt x="3470148" y="1735836"/>
                </a:lnTo>
                <a:lnTo>
                  <a:pt x="3467100" y="1732788"/>
                </a:lnTo>
                <a:close/>
              </a:path>
              <a:path w="3470148" h="3374136">
                <a:moveTo>
                  <a:pt x="3467100" y="1758695"/>
                </a:moveTo>
                <a:lnTo>
                  <a:pt x="3459480" y="1758695"/>
                </a:lnTo>
                <a:lnTo>
                  <a:pt x="3456432" y="1761744"/>
                </a:lnTo>
                <a:lnTo>
                  <a:pt x="3456432" y="1767713"/>
                </a:lnTo>
                <a:lnTo>
                  <a:pt x="3459480" y="1770888"/>
                </a:lnTo>
                <a:lnTo>
                  <a:pt x="3467100" y="1770888"/>
                </a:lnTo>
                <a:lnTo>
                  <a:pt x="3470148" y="1767713"/>
                </a:lnTo>
                <a:lnTo>
                  <a:pt x="3470148" y="1761744"/>
                </a:lnTo>
                <a:lnTo>
                  <a:pt x="3467100" y="1758695"/>
                </a:lnTo>
                <a:close/>
              </a:path>
              <a:path w="3470148" h="3374136">
                <a:moveTo>
                  <a:pt x="3467100" y="1783080"/>
                </a:moveTo>
                <a:lnTo>
                  <a:pt x="3459480" y="1783080"/>
                </a:lnTo>
                <a:lnTo>
                  <a:pt x="3456432" y="1786127"/>
                </a:lnTo>
                <a:lnTo>
                  <a:pt x="3456432" y="1793748"/>
                </a:lnTo>
                <a:lnTo>
                  <a:pt x="3459480" y="1796795"/>
                </a:lnTo>
                <a:lnTo>
                  <a:pt x="3467100" y="1796795"/>
                </a:lnTo>
                <a:lnTo>
                  <a:pt x="3470148" y="1793748"/>
                </a:lnTo>
                <a:lnTo>
                  <a:pt x="3470148" y="1786127"/>
                </a:lnTo>
                <a:lnTo>
                  <a:pt x="3467100" y="1783080"/>
                </a:lnTo>
                <a:close/>
              </a:path>
              <a:path w="3470148" h="3374136">
                <a:moveTo>
                  <a:pt x="3467100" y="1808988"/>
                </a:moveTo>
                <a:lnTo>
                  <a:pt x="3459480" y="1808988"/>
                </a:lnTo>
                <a:lnTo>
                  <a:pt x="3456432" y="1812036"/>
                </a:lnTo>
                <a:lnTo>
                  <a:pt x="3456432" y="1819656"/>
                </a:lnTo>
                <a:lnTo>
                  <a:pt x="3459480" y="1821180"/>
                </a:lnTo>
                <a:lnTo>
                  <a:pt x="3467100" y="1821180"/>
                </a:lnTo>
                <a:lnTo>
                  <a:pt x="3470148" y="1819656"/>
                </a:lnTo>
                <a:lnTo>
                  <a:pt x="3470148" y="1812036"/>
                </a:lnTo>
                <a:lnTo>
                  <a:pt x="3467100" y="1808988"/>
                </a:lnTo>
                <a:close/>
              </a:path>
              <a:path w="3470148" h="3374136">
                <a:moveTo>
                  <a:pt x="3467100" y="1834895"/>
                </a:moveTo>
                <a:lnTo>
                  <a:pt x="3459480" y="1834895"/>
                </a:lnTo>
                <a:lnTo>
                  <a:pt x="3456432" y="1837944"/>
                </a:lnTo>
                <a:lnTo>
                  <a:pt x="3456432" y="1843913"/>
                </a:lnTo>
                <a:lnTo>
                  <a:pt x="3459480" y="1847088"/>
                </a:lnTo>
                <a:lnTo>
                  <a:pt x="3467100" y="1847088"/>
                </a:lnTo>
                <a:lnTo>
                  <a:pt x="3470148" y="1843913"/>
                </a:lnTo>
                <a:lnTo>
                  <a:pt x="3470148" y="1837944"/>
                </a:lnTo>
                <a:lnTo>
                  <a:pt x="3467100" y="1834895"/>
                </a:lnTo>
                <a:close/>
              </a:path>
              <a:path w="3470148" h="3374136">
                <a:moveTo>
                  <a:pt x="3467100" y="1859280"/>
                </a:moveTo>
                <a:lnTo>
                  <a:pt x="3459480" y="1859280"/>
                </a:lnTo>
                <a:lnTo>
                  <a:pt x="3456432" y="1862327"/>
                </a:lnTo>
                <a:lnTo>
                  <a:pt x="3456432" y="1869948"/>
                </a:lnTo>
                <a:lnTo>
                  <a:pt x="3459480" y="1872995"/>
                </a:lnTo>
                <a:lnTo>
                  <a:pt x="3467100" y="1872995"/>
                </a:lnTo>
                <a:lnTo>
                  <a:pt x="3470148" y="1869948"/>
                </a:lnTo>
                <a:lnTo>
                  <a:pt x="3470148" y="1862327"/>
                </a:lnTo>
                <a:lnTo>
                  <a:pt x="3467100" y="1859280"/>
                </a:lnTo>
                <a:close/>
              </a:path>
              <a:path w="3470148" h="3374136">
                <a:moveTo>
                  <a:pt x="3467100" y="1885188"/>
                </a:moveTo>
                <a:lnTo>
                  <a:pt x="3459480" y="1885188"/>
                </a:lnTo>
                <a:lnTo>
                  <a:pt x="3456432" y="1888236"/>
                </a:lnTo>
                <a:lnTo>
                  <a:pt x="3456432" y="1895856"/>
                </a:lnTo>
                <a:lnTo>
                  <a:pt x="3459480" y="1897380"/>
                </a:lnTo>
                <a:lnTo>
                  <a:pt x="3467100" y="1897380"/>
                </a:lnTo>
                <a:lnTo>
                  <a:pt x="3470148" y="1895856"/>
                </a:lnTo>
                <a:lnTo>
                  <a:pt x="3470148" y="1888236"/>
                </a:lnTo>
                <a:lnTo>
                  <a:pt x="3467100" y="1885188"/>
                </a:lnTo>
                <a:close/>
              </a:path>
              <a:path w="3470148" h="3374136">
                <a:moveTo>
                  <a:pt x="3467100" y="1911095"/>
                </a:moveTo>
                <a:lnTo>
                  <a:pt x="3459480" y="1911095"/>
                </a:lnTo>
                <a:lnTo>
                  <a:pt x="3456432" y="1914144"/>
                </a:lnTo>
                <a:lnTo>
                  <a:pt x="3456432" y="1920113"/>
                </a:lnTo>
                <a:lnTo>
                  <a:pt x="3459480" y="1923288"/>
                </a:lnTo>
                <a:lnTo>
                  <a:pt x="3467100" y="1923288"/>
                </a:lnTo>
                <a:lnTo>
                  <a:pt x="3470148" y="1920113"/>
                </a:lnTo>
                <a:lnTo>
                  <a:pt x="3470148" y="1914144"/>
                </a:lnTo>
                <a:lnTo>
                  <a:pt x="3467100" y="1911095"/>
                </a:lnTo>
                <a:close/>
              </a:path>
              <a:path w="3470148" h="3374136">
                <a:moveTo>
                  <a:pt x="3467100" y="1935480"/>
                </a:moveTo>
                <a:lnTo>
                  <a:pt x="3459480" y="1935480"/>
                </a:lnTo>
                <a:lnTo>
                  <a:pt x="3456432" y="1938527"/>
                </a:lnTo>
                <a:lnTo>
                  <a:pt x="3456432" y="1946148"/>
                </a:lnTo>
                <a:lnTo>
                  <a:pt x="3459480" y="1949195"/>
                </a:lnTo>
                <a:lnTo>
                  <a:pt x="3467100" y="1949195"/>
                </a:lnTo>
                <a:lnTo>
                  <a:pt x="3470148" y="1946148"/>
                </a:lnTo>
                <a:lnTo>
                  <a:pt x="3470148" y="1938527"/>
                </a:lnTo>
                <a:lnTo>
                  <a:pt x="3467100" y="1935480"/>
                </a:lnTo>
                <a:close/>
              </a:path>
              <a:path w="3470148" h="3374136">
                <a:moveTo>
                  <a:pt x="3467100" y="1961388"/>
                </a:moveTo>
                <a:lnTo>
                  <a:pt x="3459480" y="1961388"/>
                </a:lnTo>
                <a:lnTo>
                  <a:pt x="3456432" y="1964436"/>
                </a:lnTo>
                <a:lnTo>
                  <a:pt x="3456432" y="1972056"/>
                </a:lnTo>
                <a:lnTo>
                  <a:pt x="3459480" y="1973580"/>
                </a:lnTo>
                <a:lnTo>
                  <a:pt x="3467100" y="1973580"/>
                </a:lnTo>
                <a:lnTo>
                  <a:pt x="3470148" y="1972056"/>
                </a:lnTo>
                <a:lnTo>
                  <a:pt x="3470148" y="1964436"/>
                </a:lnTo>
                <a:lnTo>
                  <a:pt x="3467100" y="1961388"/>
                </a:lnTo>
                <a:close/>
              </a:path>
              <a:path w="3470148" h="3374136">
                <a:moveTo>
                  <a:pt x="3467100" y="1987295"/>
                </a:moveTo>
                <a:lnTo>
                  <a:pt x="3459480" y="1987295"/>
                </a:lnTo>
                <a:lnTo>
                  <a:pt x="3456432" y="1990344"/>
                </a:lnTo>
                <a:lnTo>
                  <a:pt x="3456432" y="1996313"/>
                </a:lnTo>
                <a:lnTo>
                  <a:pt x="3459480" y="1999488"/>
                </a:lnTo>
                <a:lnTo>
                  <a:pt x="3467100" y="1999488"/>
                </a:lnTo>
                <a:lnTo>
                  <a:pt x="3470148" y="1996313"/>
                </a:lnTo>
                <a:lnTo>
                  <a:pt x="3470148" y="1990344"/>
                </a:lnTo>
                <a:lnTo>
                  <a:pt x="3467100" y="1987295"/>
                </a:lnTo>
                <a:close/>
              </a:path>
              <a:path w="3470148" h="3374136">
                <a:moveTo>
                  <a:pt x="3467100" y="2011680"/>
                </a:moveTo>
                <a:lnTo>
                  <a:pt x="3459480" y="2011680"/>
                </a:lnTo>
                <a:lnTo>
                  <a:pt x="3456432" y="2014727"/>
                </a:lnTo>
                <a:lnTo>
                  <a:pt x="3456432" y="2022348"/>
                </a:lnTo>
                <a:lnTo>
                  <a:pt x="3459480" y="2025395"/>
                </a:lnTo>
                <a:lnTo>
                  <a:pt x="3467100" y="2025395"/>
                </a:lnTo>
                <a:lnTo>
                  <a:pt x="3470148" y="2022348"/>
                </a:lnTo>
                <a:lnTo>
                  <a:pt x="3470148" y="2014727"/>
                </a:lnTo>
                <a:lnTo>
                  <a:pt x="3467100" y="2011680"/>
                </a:lnTo>
                <a:close/>
              </a:path>
              <a:path w="3470148" h="3374136">
                <a:moveTo>
                  <a:pt x="3467100" y="2037588"/>
                </a:moveTo>
                <a:lnTo>
                  <a:pt x="3459480" y="2037588"/>
                </a:lnTo>
                <a:lnTo>
                  <a:pt x="3456432" y="2040636"/>
                </a:lnTo>
                <a:lnTo>
                  <a:pt x="3456432" y="2048256"/>
                </a:lnTo>
                <a:lnTo>
                  <a:pt x="3459480" y="2049780"/>
                </a:lnTo>
                <a:lnTo>
                  <a:pt x="3467100" y="2049780"/>
                </a:lnTo>
                <a:lnTo>
                  <a:pt x="3470148" y="2048256"/>
                </a:lnTo>
                <a:lnTo>
                  <a:pt x="3470148" y="2040636"/>
                </a:lnTo>
                <a:lnTo>
                  <a:pt x="3467100" y="2037588"/>
                </a:lnTo>
                <a:close/>
              </a:path>
              <a:path w="3470148" h="3374136">
                <a:moveTo>
                  <a:pt x="3467100" y="2063495"/>
                </a:moveTo>
                <a:lnTo>
                  <a:pt x="3459480" y="2063495"/>
                </a:lnTo>
                <a:lnTo>
                  <a:pt x="3456432" y="2066544"/>
                </a:lnTo>
                <a:lnTo>
                  <a:pt x="3456432" y="2072513"/>
                </a:lnTo>
                <a:lnTo>
                  <a:pt x="3459480" y="2075688"/>
                </a:lnTo>
                <a:lnTo>
                  <a:pt x="3467100" y="2075688"/>
                </a:lnTo>
                <a:lnTo>
                  <a:pt x="3470148" y="2072513"/>
                </a:lnTo>
                <a:lnTo>
                  <a:pt x="3470148" y="2066544"/>
                </a:lnTo>
                <a:lnTo>
                  <a:pt x="3467100" y="2063495"/>
                </a:lnTo>
                <a:close/>
              </a:path>
              <a:path w="3470148" h="3374136">
                <a:moveTo>
                  <a:pt x="3467100" y="2087880"/>
                </a:moveTo>
                <a:lnTo>
                  <a:pt x="3459480" y="2087880"/>
                </a:lnTo>
                <a:lnTo>
                  <a:pt x="3456432" y="2090927"/>
                </a:lnTo>
                <a:lnTo>
                  <a:pt x="3456432" y="2098548"/>
                </a:lnTo>
                <a:lnTo>
                  <a:pt x="3459480" y="2101596"/>
                </a:lnTo>
                <a:lnTo>
                  <a:pt x="3467100" y="2101596"/>
                </a:lnTo>
                <a:lnTo>
                  <a:pt x="3470148" y="2098548"/>
                </a:lnTo>
                <a:lnTo>
                  <a:pt x="3470148" y="2090927"/>
                </a:lnTo>
                <a:lnTo>
                  <a:pt x="3467100" y="2087880"/>
                </a:lnTo>
                <a:close/>
              </a:path>
              <a:path w="3470148" h="3374136">
                <a:moveTo>
                  <a:pt x="3467100" y="2113788"/>
                </a:moveTo>
                <a:lnTo>
                  <a:pt x="3459480" y="2113788"/>
                </a:lnTo>
                <a:lnTo>
                  <a:pt x="3456432" y="2116836"/>
                </a:lnTo>
                <a:lnTo>
                  <a:pt x="3456432" y="2124456"/>
                </a:lnTo>
                <a:lnTo>
                  <a:pt x="3459480" y="2125980"/>
                </a:lnTo>
                <a:lnTo>
                  <a:pt x="3467100" y="2125980"/>
                </a:lnTo>
                <a:lnTo>
                  <a:pt x="3470148" y="2124456"/>
                </a:lnTo>
                <a:lnTo>
                  <a:pt x="3470148" y="2116836"/>
                </a:lnTo>
                <a:lnTo>
                  <a:pt x="3467100" y="2113788"/>
                </a:lnTo>
                <a:close/>
              </a:path>
              <a:path w="3470148" h="3374136">
                <a:moveTo>
                  <a:pt x="3467100" y="2139696"/>
                </a:moveTo>
                <a:lnTo>
                  <a:pt x="3459480" y="2139696"/>
                </a:lnTo>
                <a:lnTo>
                  <a:pt x="3456432" y="2142744"/>
                </a:lnTo>
                <a:lnTo>
                  <a:pt x="3456432" y="2148713"/>
                </a:lnTo>
                <a:lnTo>
                  <a:pt x="3459480" y="2151888"/>
                </a:lnTo>
                <a:lnTo>
                  <a:pt x="3467100" y="2151888"/>
                </a:lnTo>
                <a:lnTo>
                  <a:pt x="3470148" y="2148713"/>
                </a:lnTo>
                <a:lnTo>
                  <a:pt x="3470148" y="2142744"/>
                </a:lnTo>
                <a:lnTo>
                  <a:pt x="3467100" y="2139696"/>
                </a:lnTo>
                <a:close/>
              </a:path>
              <a:path w="3470148" h="3374136">
                <a:moveTo>
                  <a:pt x="3467100" y="2164080"/>
                </a:moveTo>
                <a:lnTo>
                  <a:pt x="3459480" y="2164080"/>
                </a:lnTo>
                <a:lnTo>
                  <a:pt x="3456432" y="2167128"/>
                </a:lnTo>
                <a:lnTo>
                  <a:pt x="3456432" y="2174748"/>
                </a:lnTo>
                <a:lnTo>
                  <a:pt x="3459480" y="2177796"/>
                </a:lnTo>
                <a:lnTo>
                  <a:pt x="3467100" y="2177796"/>
                </a:lnTo>
                <a:lnTo>
                  <a:pt x="3470148" y="2174748"/>
                </a:lnTo>
                <a:lnTo>
                  <a:pt x="3470148" y="2167128"/>
                </a:lnTo>
                <a:lnTo>
                  <a:pt x="3467100" y="2164080"/>
                </a:lnTo>
                <a:close/>
              </a:path>
              <a:path w="3470148" h="3374136">
                <a:moveTo>
                  <a:pt x="3467100" y="2189988"/>
                </a:moveTo>
                <a:lnTo>
                  <a:pt x="3459480" y="2189988"/>
                </a:lnTo>
                <a:lnTo>
                  <a:pt x="3456432" y="2193036"/>
                </a:lnTo>
                <a:lnTo>
                  <a:pt x="3456432" y="2200656"/>
                </a:lnTo>
                <a:lnTo>
                  <a:pt x="3459480" y="2203704"/>
                </a:lnTo>
                <a:lnTo>
                  <a:pt x="3467100" y="2203704"/>
                </a:lnTo>
                <a:lnTo>
                  <a:pt x="3470148" y="2200656"/>
                </a:lnTo>
                <a:lnTo>
                  <a:pt x="3470148" y="2193036"/>
                </a:lnTo>
                <a:lnTo>
                  <a:pt x="3467100" y="2189988"/>
                </a:lnTo>
                <a:close/>
              </a:path>
              <a:path w="3470148" h="3374136">
                <a:moveTo>
                  <a:pt x="3467100" y="2215896"/>
                </a:moveTo>
                <a:lnTo>
                  <a:pt x="3459480" y="2215896"/>
                </a:lnTo>
                <a:lnTo>
                  <a:pt x="3456432" y="2218944"/>
                </a:lnTo>
                <a:lnTo>
                  <a:pt x="3456432" y="2224913"/>
                </a:lnTo>
                <a:lnTo>
                  <a:pt x="3459480" y="2228088"/>
                </a:lnTo>
                <a:lnTo>
                  <a:pt x="3467100" y="2228088"/>
                </a:lnTo>
                <a:lnTo>
                  <a:pt x="3470148" y="2224913"/>
                </a:lnTo>
                <a:lnTo>
                  <a:pt x="3470148" y="2218944"/>
                </a:lnTo>
                <a:lnTo>
                  <a:pt x="3467100" y="2215896"/>
                </a:lnTo>
                <a:close/>
              </a:path>
              <a:path w="3470148" h="3374136">
                <a:moveTo>
                  <a:pt x="3467100" y="2241804"/>
                </a:moveTo>
                <a:lnTo>
                  <a:pt x="3459480" y="2241804"/>
                </a:lnTo>
                <a:lnTo>
                  <a:pt x="3456432" y="2243328"/>
                </a:lnTo>
                <a:lnTo>
                  <a:pt x="3456432" y="2250948"/>
                </a:lnTo>
                <a:lnTo>
                  <a:pt x="3459480" y="2253996"/>
                </a:lnTo>
                <a:lnTo>
                  <a:pt x="3467100" y="2253996"/>
                </a:lnTo>
                <a:lnTo>
                  <a:pt x="3470148" y="2250948"/>
                </a:lnTo>
                <a:lnTo>
                  <a:pt x="3470148" y="2243328"/>
                </a:lnTo>
                <a:lnTo>
                  <a:pt x="3467100" y="2241804"/>
                </a:lnTo>
                <a:close/>
              </a:path>
              <a:path w="3470148" h="3374136">
                <a:moveTo>
                  <a:pt x="3467100" y="2266188"/>
                </a:moveTo>
                <a:lnTo>
                  <a:pt x="3459480" y="2266188"/>
                </a:lnTo>
                <a:lnTo>
                  <a:pt x="3456432" y="2269236"/>
                </a:lnTo>
                <a:lnTo>
                  <a:pt x="3456432" y="2276856"/>
                </a:lnTo>
                <a:lnTo>
                  <a:pt x="3459480" y="2279904"/>
                </a:lnTo>
                <a:lnTo>
                  <a:pt x="3467100" y="2279904"/>
                </a:lnTo>
                <a:lnTo>
                  <a:pt x="3470148" y="2276856"/>
                </a:lnTo>
                <a:lnTo>
                  <a:pt x="3470148" y="2269236"/>
                </a:lnTo>
                <a:lnTo>
                  <a:pt x="3467100" y="2266188"/>
                </a:lnTo>
                <a:close/>
              </a:path>
              <a:path w="3470148" h="3374136">
                <a:moveTo>
                  <a:pt x="3467100" y="2292096"/>
                </a:moveTo>
                <a:lnTo>
                  <a:pt x="3459480" y="2292096"/>
                </a:lnTo>
                <a:lnTo>
                  <a:pt x="3456432" y="2295144"/>
                </a:lnTo>
                <a:lnTo>
                  <a:pt x="3456432" y="2301113"/>
                </a:lnTo>
                <a:lnTo>
                  <a:pt x="3459480" y="2304288"/>
                </a:lnTo>
                <a:lnTo>
                  <a:pt x="3467100" y="2304288"/>
                </a:lnTo>
                <a:lnTo>
                  <a:pt x="3470148" y="2301113"/>
                </a:lnTo>
                <a:lnTo>
                  <a:pt x="3470148" y="2295144"/>
                </a:lnTo>
                <a:lnTo>
                  <a:pt x="3467100" y="2292096"/>
                </a:lnTo>
                <a:close/>
              </a:path>
              <a:path w="3470148" h="3374136">
                <a:moveTo>
                  <a:pt x="3467100" y="2318004"/>
                </a:moveTo>
                <a:lnTo>
                  <a:pt x="3459480" y="2318004"/>
                </a:lnTo>
                <a:lnTo>
                  <a:pt x="3456432" y="2319528"/>
                </a:lnTo>
                <a:lnTo>
                  <a:pt x="3456432" y="2327148"/>
                </a:lnTo>
                <a:lnTo>
                  <a:pt x="3459480" y="2330196"/>
                </a:lnTo>
                <a:lnTo>
                  <a:pt x="3467100" y="2330196"/>
                </a:lnTo>
                <a:lnTo>
                  <a:pt x="3470148" y="2327148"/>
                </a:lnTo>
                <a:lnTo>
                  <a:pt x="3470148" y="2319528"/>
                </a:lnTo>
                <a:lnTo>
                  <a:pt x="3467100" y="2318004"/>
                </a:lnTo>
                <a:close/>
              </a:path>
              <a:path w="3470148" h="3374136">
                <a:moveTo>
                  <a:pt x="3467100" y="2342388"/>
                </a:moveTo>
                <a:lnTo>
                  <a:pt x="3459480" y="2342388"/>
                </a:lnTo>
                <a:lnTo>
                  <a:pt x="3456432" y="2345436"/>
                </a:lnTo>
                <a:lnTo>
                  <a:pt x="3456432" y="2353056"/>
                </a:lnTo>
                <a:lnTo>
                  <a:pt x="3459480" y="2356104"/>
                </a:lnTo>
                <a:lnTo>
                  <a:pt x="3467100" y="2356104"/>
                </a:lnTo>
                <a:lnTo>
                  <a:pt x="3470148" y="2353056"/>
                </a:lnTo>
                <a:lnTo>
                  <a:pt x="3470148" y="2345436"/>
                </a:lnTo>
                <a:lnTo>
                  <a:pt x="3467100" y="2342388"/>
                </a:lnTo>
                <a:close/>
              </a:path>
              <a:path w="3470148" h="3374136">
                <a:moveTo>
                  <a:pt x="3467100" y="2368296"/>
                </a:moveTo>
                <a:lnTo>
                  <a:pt x="3459480" y="2368296"/>
                </a:lnTo>
                <a:lnTo>
                  <a:pt x="3456432" y="2371344"/>
                </a:lnTo>
                <a:lnTo>
                  <a:pt x="3456432" y="2377313"/>
                </a:lnTo>
                <a:lnTo>
                  <a:pt x="3459480" y="2380488"/>
                </a:lnTo>
                <a:lnTo>
                  <a:pt x="3467100" y="2380488"/>
                </a:lnTo>
                <a:lnTo>
                  <a:pt x="3470148" y="2377313"/>
                </a:lnTo>
                <a:lnTo>
                  <a:pt x="3470148" y="2371344"/>
                </a:lnTo>
                <a:lnTo>
                  <a:pt x="3467100" y="2368296"/>
                </a:lnTo>
                <a:close/>
              </a:path>
              <a:path w="3470148" h="3374136">
                <a:moveTo>
                  <a:pt x="3467100" y="2394204"/>
                </a:moveTo>
                <a:lnTo>
                  <a:pt x="3459480" y="2394204"/>
                </a:lnTo>
                <a:lnTo>
                  <a:pt x="3456432" y="2395728"/>
                </a:lnTo>
                <a:lnTo>
                  <a:pt x="3456432" y="2403348"/>
                </a:lnTo>
                <a:lnTo>
                  <a:pt x="3459480" y="2406396"/>
                </a:lnTo>
                <a:lnTo>
                  <a:pt x="3467100" y="2406396"/>
                </a:lnTo>
                <a:lnTo>
                  <a:pt x="3470148" y="2403348"/>
                </a:lnTo>
                <a:lnTo>
                  <a:pt x="3470148" y="2395728"/>
                </a:lnTo>
                <a:lnTo>
                  <a:pt x="3467100" y="2394204"/>
                </a:lnTo>
                <a:close/>
              </a:path>
              <a:path w="3470148" h="3374136">
                <a:moveTo>
                  <a:pt x="3467100" y="2418588"/>
                </a:moveTo>
                <a:lnTo>
                  <a:pt x="3459480" y="2418588"/>
                </a:lnTo>
                <a:lnTo>
                  <a:pt x="3456432" y="2421636"/>
                </a:lnTo>
                <a:lnTo>
                  <a:pt x="3456432" y="2429256"/>
                </a:lnTo>
                <a:lnTo>
                  <a:pt x="3459480" y="2432304"/>
                </a:lnTo>
                <a:lnTo>
                  <a:pt x="3467100" y="2432304"/>
                </a:lnTo>
                <a:lnTo>
                  <a:pt x="3470148" y="2429256"/>
                </a:lnTo>
                <a:lnTo>
                  <a:pt x="3470148" y="2421636"/>
                </a:lnTo>
                <a:lnTo>
                  <a:pt x="3467100" y="2418588"/>
                </a:lnTo>
                <a:close/>
              </a:path>
              <a:path w="3470148" h="3374136">
                <a:moveTo>
                  <a:pt x="3467100" y="2444496"/>
                </a:moveTo>
                <a:lnTo>
                  <a:pt x="3459480" y="2444496"/>
                </a:lnTo>
                <a:lnTo>
                  <a:pt x="3456432" y="2447544"/>
                </a:lnTo>
                <a:lnTo>
                  <a:pt x="3456432" y="2453513"/>
                </a:lnTo>
                <a:lnTo>
                  <a:pt x="3459480" y="2456688"/>
                </a:lnTo>
                <a:lnTo>
                  <a:pt x="3467100" y="2456688"/>
                </a:lnTo>
                <a:lnTo>
                  <a:pt x="3470148" y="2453513"/>
                </a:lnTo>
                <a:lnTo>
                  <a:pt x="3470148" y="2447544"/>
                </a:lnTo>
                <a:lnTo>
                  <a:pt x="3467100" y="2444496"/>
                </a:lnTo>
                <a:close/>
              </a:path>
              <a:path w="3470148" h="3374136">
                <a:moveTo>
                  <a:pt x="3467100" y="2470404"/>
                </a:moveTo>
                <a:lnTo>
                  <a:pt x="3459480" y="2470404"/>
                </a:lnTo>
                <a:lnTo>
                  <a:pt x="3456432" y="2471928"/>
                </a:lnTo>
                <a:lnTo>
                  <a:pt x="3456432" y="2479548"/>
                </a:lnTo>
                <a:lnTo>
                  <a:pt x="3459480" y="2482596"/>
                </a:lnTo>
                <a:lnTo>
                  <a:pt x="3467100" y="2482596"/>
                </a:lnTo>
                <a:lnTo>
                  <a:pt x="3470148" y="2479548"/>
                </a:lnTo>
                <a:lnTo>
                  <a:pt x="3470148" y="2471928"/>
                </a:lnTo>
                <a:lnTo>
                  <a:pt x="3467100" y="2470404"/>
                </a:lnTo>
                <a:close/>
              </a:path>
              <a:path w="3470148" h="3374136">
                <a:moveTo>
                  <a:pt x="3467100" y="2494788"/>
                </a:moveTo>
                <a:lnTo>
                  <a:pt x="3459480" y="2494788"/>
                </a:lnTo>
                <a:lnTo>
                  <a:pt x="3456432" y="2497836"/>
                </a:lnTo>
                <a:lnTo>
                  <a:pt x="3456432" y="2505456"/>
                </a:lnTo>
                <a:lnTo>
                  <a:pt x="3459480" y="2508504"/>
                </a:lnTo>
                <a:lnTo>
                  <a:pt x="3467100" y="2508504"/>
                </a:lnTo>
                <a:lnTo>
                  <a:pt x="3470148" y="2505456"/>
                </a:lnTo>
                <a:lnTo>
                  <a:pt x="3470148" y="2497836"/>
                </a:lnTo>
                <a:lnTo>
                  <a:pt x="3467100" y="2494788"/>
                </a:lnTo>
                <a:close/>
              </a:path>
              <a:path w="3470148" h="3374136">
                <a:moveTo>
                  <a:pt x="3467100" y="2520696"/>
                </a:moveTo>
                <a:lnTo>
                  <a:pt x="3459480" y="2520696"/>
                </a:lnTo>
                <a:lnTo>
                  <a:pt x="3456432" y="2523744"/>
                </a:lnTo>
                <a:lnTo>
                  <a:pt x="3456432" y="2529713"/>
                </a:lnTo>
                <a:lnTo>
                  <a:pt x="3459480" y="2532888"/>
                </a:lnTo>
                <a:lnTo>
                  <a:pt x="3467100" y="2532888"/>
                </a:lnTo>
                <a:lnTo>
                  <a:pt x="3470148" y="2529713"/>
                </a:lnTo>
                <a:lnTo>
                  <a:pt x="3470148" y="2523744"/>
                </a:lnTo>
                <a:lnTo>
                  <a:pt x="3467100" y="2520696"/>
                </a:lnTo>
                <a:close/>
              </a:path>
              <a:path w="3470148" h="3374136">
                <a:moveTo>
                  <a:pt x="3467100" y="2546604"/>
                </a:moveTo>
                <a:lnTo>
                  <a:pt x="3459480" y="2546604"/>
                </a:lnTo>
                <a:lnTo>
                  <a:pt x="3456432" y="2548128"/>
                </a:lnTo>
                <a:lnTo>
                  <a:pt x="3456432" y="2555748"/>
                </a:lnTo>
                <a:lnTo>
                  <a:pt x="3459480" y="2558796"/>
                </a:lnTo>
                <a:lnTo>
                  <a:pt x="3467100" y="2558796"/>
                </a:lnTo>
                <a:lnTo>
                  <a:pt x="3470148" y="2555748"/>
                </a:lnTo>
                <a:lnTo>
                  <a:pt x="3470148" y="2548128"/>
                </a:lnTo>
                <a:lnTo>
                  <a:pt x="3467100" y="2546604"/>
                </a:lnTo>
                <a:close/>
              </a:path>
              <a:path w="3470148" h="3374136">
                <a:moveTo>
                  <a:pt x="3467100" y="2570988"/>
                </a:moveTo>
                <a:lnTo>
                  <a:pt x="3459480" y="2570988"/>
                </a:lnTo>
                <a:lnTo>
                  <a:pt x="3456432" y="2574036"/>
                </a:lnTo>
                <a:lnTo>
                  <a:pt x="3456432" y="2581656"/>
                </a:lnTo>
                <a:lnTo>
                  <a:pt x="3459480" y="2584704"/>
                </a:lnTo>
                <a:lnTo>
                  <a:pt x="3467100" y="2584704"/>
                </a:lnTo>
                <a:lnTo>
                  <a:pt x="3470148" y="2581656"/>
                </a:lnTo>
                <a:lnTo>
                  <a:pt x="3470148" y="2574036"/>
                </a:lnTo>
                <a:lnTo>
                  <a:pt x="3467100" y="2570988"/>
                </a:lnTo>
                <a:close/>
              </a:path>
              <a:path w="3470148" h="3374136">
                <a:moveTo>
                  <a:pt x="3467100" y="2596896"/>
                </a:moveTo>
                <a:lnTo>
                  <a:pt x="3459480" y="2596896"/>
                </a:lnTo>
                <a:lnTo>
                  <a:pt x="3456432" y="2599944"/>
                </a:lnTo>
                <a:lnTo>
                  <a:pt x="3456432" y="2605913"/>
                </a:lnTo>
                <a:lnTo>
                  <a:pt x="3459480" y="2609088"/>
                </a:lnTo>
                <a:lnTo>
                  <a:pt x="3467100" y="2609088"/>
                </a:lnTo>
                <a:lnTo>
                  <a:pt x="3470148" y="2605913"/>
                </a:lnTo>
                <a:lnTo>
                  <a:pt x="3470148" y="2599944"/>
                </a:lnTo>
                <a:lnTo>
                  <a:pt x="3467100" y="2596896"/>
                </a:lnTo>
                <a:close/>
              </a:path>
              <a:path w="3470148" h="3374136">
                <a:moveTo>
                  <a:pt x="3467100" y="2622804"/>
                </a:moveTo>
                <a:lnTo>
                  <a:pt x="3459480" y="2622804"/>
                </a:lnTo>
                <a:lnTo>
                  <a:pt x="3456432" y="2625852"/>
                </a:lnTo>
                <a:lnTo>
                  <a:pt x="3456432" y="2631948"/>
                </a:lnTo>
                <a:lnTo>
                  <a:pt x="3459480" y="2634996"/>
                </a:lnTo>
                <a:lnTo>
                  <a:pt x="3467100" y="2634996"/>
                </a:lnTo>
                <a:lnTo>
                  <a:pt x="3470148" y="2631948"/>
                </a:lnTo>
                <a:lnTo>
                  <a:pt x="3470148" y="2625852"/>
                </a:lnTo>
                <a:lnTo>
                  <a:pt x="3467100" y="2622804"/>
                </a:lnTo>
                <a:close/>
              </a:path>
              <a:path w="3470148" h="3374136">
                <a:moveTo>
                  <a:pt x="3467100" y="2647188"/>
                </a:moveTo>
                <a:lnTo>
                  <a:pt x="3459480" y="2647188"/>
                </a:lnTo>
                <a:lnTo>
                  <a:pt x="3456432" y="2650236"/>
                </a:lnTo>
                <a:lnTo>
                  <a:pt x="3456432" y="2657856"/>
                </a:lnTo>
                <a:lnTo>
                  <a:pt x="3459480" y="2660904"/>
                </a:lnTo>
                <a:lnTo>
                  <a:pt x="3467100" y="2660904"/>
                </a:lnTo>
                <a:lnTo>
                  <a:pt x="3470148" y="2657856"/>
                </a:lnTo>
                <a:lnTo>
                  <a:pt x="3470148" y="2650236"/>
                </a:lnTo>
                <a:lnTo>
                  <a:pt x="3467100" y="2647188"/>
                </a:lnTo>
                <a:close/>
              </a:path>
              <a:path w="3470148" h="3374136">
                <a:moveTo>
                  <a:pt x="3467100" y="2673096"/>
                </a:moveTo>
                <a:lnTo>
                  <a:pt x="3459480" y="2673096"/>
                </a:lnTo>
                <a:lnTo>
                  <a:pt x="3456432" y="2676144"/>
                </a:lnTo>
                <a:lnTo>
                  <a:pt x="3456432" y="2682113"/>
                </a:lnTo>
                <a:lnTo>
                  <a:pt x="3459480" y="2685288"/>
                </a:lnTo>
                <a:lnTo>
                  <a:pt x="3467100" y="2685288"/>
                </a:lnTo>
                <a:lnTo>
                  <a:pt x="3470148" y="2682113"/>
                </a:lnTo>
                <a:lnTo>
                  <a:pt x="3470148" y="2676144"/>
                </a:lnTo>
                <a:lnTo>
                  <a:pt x="3467100" y="2673096"/>
                </a:lnTo>
                <a:close/>
              </a:path>
              <a:path w="3470148" h="3374136">
                <a:moveTo>
                  <a:pt x="3467100" y="2699004"/>
                </a:moveTo>
                <a:lnTo>
                  <a:pt x="3459480" y="2699004"/>
                </a:lnTo>
                <a:lnTo>
                  <a:pt x="3456432" y="2702052"/>
                </a:lnTo>
                <a:lnTo>
                  <a:pt x="3456432" y="2708148"/>
                </a:lnTo>
                <a:lnTo>
                  <a:pt x="3459480" y="2711196"/>
                </a:lnTo>
                <a:lnTo>
                  <a:pt x="3467100" y="2711196"/>
                </a:lnTo>
                <a:lnTo>
                  <a:pt x="3470148" y="2708148"/>
                </a:lnTo>
                <a:lnTo>
                  <a:pt x="3470148" y="2702052"/>
                </a:lnTo>
                <a:lnTo>
                  <a:pt x="3467100" y="2699004"/>
                </a:lnTo>
                <a:close/>
              </a:path>
              <a:path w="3470148" h="3374136">
                <a:moveTo>
                  <a:pt x="3467100" y="2723388"/>
                </a:moveTo>
                <a:lnTo>
                  <a:pt x="3459480" y="2723388"/>
                </a:lnTo>
                <a:lnTo>
                  <a:pt x="3456432" y="2726436"/>
                </a:lnTo>
                <a:lnTo>
                  <a:pt x="3456432" y="2734056"/>
                </a:lnTo>
                <a:lnTo>
                  <a:pt x="3459480" y="2737104"/>
                </a:lnTo>
                <a:lnTo>
                  <a:pt x="3467100" y="2737104"/>
                </a:lnTo>
                <a:lnTo>
                  <a:pt x="3470148" y="2734056"/>
                </a:lnTo>
                <a:lnTo>
                  <a:pt x="3470148" y="2726436"/>
                </a:lnTo>
                <a:lnTo>
                  <a:pt x="3467100" y="2723388"/>
                </a:lnTo>
                <a:close/>
              </a:path>
              <a:path w="3470148" h="3374136">
                <a:moveTo>
                  <a:pt x="3467100" y="2749296"/>
                </a:moveTo>
                <a:lnTo>
                  <a:pt x="3459480" y="2749296"/>
                </a:lnTo>
                <a:lnTo>
                  <a:pt x="3456432" y="2752344"/>
                </a:lnTo>
                <a:lnTo>
                  <a:pt x="3456432" y="2758313"/>
                </a:lnTo>
                <a:lnTo>
                  <a:pt x="3459480" y="2761488"/>
                </a:lnTo>
                <a:lnTo>
                  <a:pt x="3467100" y="2761488"/>
                </a:lnTo>
                <a:lnTo>
                  <a:pt x="3470148" y="2758313"/>
                </a:lnTo>
                <a:lnTo>
                  <a:pt x="3470148" y="2752344"/>
                </a:lnTo>
                <a:lnTo>
                  <a:pt x="3467100" y="2749296"/>
                </a:lnTo>
                <a:close/>
              </a:path>
              <a:path w="3470148" h="3374136">
                <a:moveTo>
                  <a:pt x="3467100" y="2775204"/>
                </a:moveTo>
                <a:lnTo>
                  <a:pt x="3459480" y="2775204"/>
                </a:lnTo>
                <a:lnTo>
                  <a:pt x="3456432" y="2778252"/>
                </a:lnTo>
                <a:lnTo>
                  <a:pt x="3456432" y="2784348"/>
                </a:lnTo>
                <a:lnTo>
                  <a:pt x="3459480" y="2787396"/>
                </a:lnTo>
                <a:lnTo>
                  <a:pt x="3467100" y="2787396"/>
                </a:lnTo>
                <a:lnTo>
                  <a:pt x="3470148" y="2784348"/>
                </a:lnTo>
                <a:lnTo>
                  <a:pt x="3470148" y="2778252"/>
                </a:lnTo>
                <a:lnTo>
                  <a:pt x="3467100" y="2775204"/>
                </a:lnTo>
                <a:close/>
              </a:path>
              <a:path w="3470148" h="3374136">
                <a:moveTo>
                  <a:pt x="3467100" y="2799588"/>
                </a:moveTo>
                <a:lnTo>
                  <a:pt x="3459480" y="2799588"/>
                </a:lnTo>
                <a:lnTo>
                  <a:pt x="3456432" y="2802636"/>
                </a:lnTo>
                <a:lnTo>
                  <a:pt x="3456432" y="2810256"/>
                </a:lnTo>
                <a:lnTo>
                  <a:pt x="3459480" y="2813304"/>
                </a:lnTo>
                <a:lnTo>
                  <a:pt x="3467100" y="2813304"/>
                </a:lnTo>
                <a:lnTo>
                  <a:pt x="3470148" y="2810256"/>
                </a:lnTo>
                <a:lnTo>
                  <a:pt x="3470148" y="2802636"/>
                </a:lnTo>
                <a:lnTo>
                  <a:pt x="3467100" y="2799588"/>
                </a:lnTo>
                <a:close/>
              </a:path>
              <a:path w="3470148" h="3374136">
                <a:moveTo>
                  <a:pt x="3467100" y="2825496"/>
                </a:moveTo>
                <a:lnTo>
                  <a:pt x="3459480" y="2825496"/>
                </a:lnTo>
                <a:lnTo>
                  <a:pt x="3456432" y="2828544"/>
                </a:lnTo>
                <a:lnTo>
                  <a:pt x="3456432" y="2836164"/>
                </a:lnTo>
                <a:lnTo>
                  <a:pt x="3459480" y="2837688"/>
                </a:lnTo>
                <a:lnTo>
                  <a:pt x="3467100" y="2837688"/>
                </a:lnTo>
                <a:lnTo>
                  <a:pt x="3470148" y="2836164"/>
                </a:lnTo>
                <a:lnTo>
                  <a:pt x="3470148" y="2828544"/>
                </a:lnTo>
                <a:lnTo>
                  <a:pt x="3467100" y="2825496"/>
                </a:lnTo>
                <a:close/>
              </a:path>
              <a:path w="3470148" h="3374136">
                <a:moveTo>
                  <a:pt x="3467100" y="2851404"/>
                </a:moveTo>
                <a:lnTo>
                  <a:pt x="3459480" y="2851404"/>
                </a:lnTo>
                <a:lnTo>
                  <a:pt x="3456432" y="2854452"/>
                </a:lnTo>
                <a:lnTo>
                  <a:pt x="3456432" y="2860548"/>
                </a:lnTo>
                <a:lnTo>
                  <a:pt x="3459480" y="2863596"/>
                </a:lnTo>
                <a:lnTo>
                  <a:pt x="3467100" y="2863596"/>
                </a:lnTo>
                <a:lnTo>
                  <a:pt x="3470148" y="2860548"/>
                </a:lnTo>
                <a:lnTo>
                  <a:pt x="3470148" y="2854452"/>
                </a:lnTo>
                <a:lnTo>
                  <a:pt x="3467100" y="2851404"/>
                </a:lnTo>
                <a:close/>
              </a:path>
              <a:path w="3470148" h="3374136">
                <a:moveTo>
                  <a:pt x="3467100" y="2875788"/>
                </a:moveTo>
                <a:lnTo>
                  <a:pt x="3459480" y="2875788"/>
                </a:lnTo>
                <a:lnTo>
                  <a:pt x="3456432" y="2878836"/>
                </a:lnTo>
                <a:lnTo>
                  <a:pt x="3456432" y="2886456"/>
                </a:lnTo>
                <a:lnTo>
                  <a:pt x="3459480" y="2889504"/>
                </a:lnTo>
                <a:lnTo>
                  <a:pt x="3467100" y="2889504"/>
                </a:lnTo>
                <a:lnTo>
                  <a:pt x="3470148" y="2886456"/>
                </a:lnTo>
                <a:lnTo>
                  <a:pt x="3470148" y="2878836"/>
                </a:lnTo>
                <a:lnTo>
                  <a:pt x="3467100" y="2875788"/>
                </a:lnTo>
                <a:close/>
              </a:path>
              <a:path w="3470148" h="3374136">
                <a:moveTo>
                  <a:pt x="3467100" y="2901696"/>
                </a:moveTo>
                <a:lnTo>
                  <a:pt x="3459480" y="2901696"/>
                </a:lnTo>
                <a:lnTo>
                  <a:pt x="3456432" y="2904744"/>
                </a:lnTo>
                <a:lnTo>
                  <a:pt x="3456432" y="2912364"/>
                </a:lnTo>
                <a:lnTo>
                  <a:pt x="3459480" y="2913888"/>
                </a:lnTo>
                <a:lnTo>
                  <a:pt x="3467100" y="2913888"/>
                </a:lnTo>
                <a:lnTo>
                  <a:pt x="3470148" y="2912364"/>
                </a:lnTo>
                <a:lnTo>
                  <a:pt x="3470148" y="2904744"/>
                </a:lnTo>
                <a:lnTo>
                  <a:pt x="3467100" y="2901696"/>
                </a:lnTo>
                <a:close/>
              </a:path>
              <a:path w="3470148" h="3374136">
                <a:moveTo>
                  <a:pt x="3467100" y="2927604"/>
                </a:moveTo>
                <a:lnTo>
                  <a:pt x="3459480" y="2927604"/>
                </a:lnTo>
                <a:lnTo>
                  <a:pt x="3456432" y="2930652"/>
                </a:lnTo>
                <a:lnTo>
                  <a:pt x="3456432" y="2936748"/>
                </a:lnTo>
                <a:lnTo>
                  <a:pt x="3459480" y="2939796"/>
                </a:lnTo>
                <a:lnTo>
                  <a:pt x="3467100" y="2939796"/>
                </a:lnTo>
                <a:lnTo>
                  <a:pt x="3470148" y="2936748"/>
                </a:lnTo>
                <a:lnTo>
                  <a:pt x="3470148" y="2930652"/>
                </a:lnTo>
                <a:lnTo>
                  <a:pt x="3467100" y="2927604"/>
                </a:lnTo>
                <a:close/>
              </a:path>
              <a:path w="3470148" h="3374136">
                <a:moveTo>
                  <a:pt x="3467100" y="2951988"/>
                </a:moveTo>
                <a:lnTo>
                  <a:pt x="3459480" y="2951988"/>
                </a:lnTo>
                <a:lnTo>
                  <a:pt x="3456432" y="2955036"/>
                </a:lnTo>
                <a:lnTo>
                  <a:pt x="3456432" y="2962656"/>
                </a:lnTo>
                <a:lnTo>
                  <a:pt x="3459480" y="2965704"/>
                </a:lnTo>
                <a:lnTo>
                  <a:pt x="3467100" y="2965704"/>
                </a:lnTo>
                <a:lnTo>
                  <a:pt x="3470148" y="2962656"/>
                </a:lnTo>
                <a:lnTo>
                  <a:pt x="3470148" y="2955036"/>
                </a:lnTo>
                <a:lnTo>
                  <a:pt x="3467100" y="2951988"/>
                </a:lnTo>
                <a:close/>
              </a:path>
              <a:path w="3470148" h="3374136">
                <a:moveTo>
                  <a:pt x="3467100" y="2977896"/>
                </a:moveTo>
                <a:lnTo>
                  <a:pt x="3459480" y="2977896"/>
                </a:lnTo>
                <a:lnTo>
                  <a:pt x="3456432" y="2980944"/>
                </a:lnTo>
                <a:lnTo>
                  <a:pt x="3456432" y="2988564"/>
                </a:lnTo>
                <a:lnTo>
                  <a:pt x="3459480" y="2990088"/>
                </a:lnTo>
                <a:lnTo>
                  <a:pt x="3467100" y="2990088"/>
                </a:lnTo>
                <a:lnTo>
                  <a:pt x="3470148" y="2988564"/>
                </a:lnTo>
                <a:lnTo>
                  <a:pt x="3470148" y="2980944"/>
                </a:lnTo>
                <a:lnTo>
                  <a:pt x="3467100" y="2977896"/>
                </a:lnTo>
                <a:close/>
              </a:path>
              <a:path w="3470148" h="3374136">
                <a:moveTo>
                  <a:pt x="3467100" y="3003804"/>
                </a:moveTo>
                <a:lnTo>
                  <a:pt x="3459480" y="3003804"/>
                </a:lnTo>
                <a:lnTo>
                  <a:pt x="3456432" y="3006852"/>
                </a:lnTo>
                <a:lnTo>
                  <a:pt x="3456432" y="3012948"/>
                </a:lnTo>
                <a:lnTo>
                  <a:pt x="3459480" y="3015996"/>
                </a:lnTo>
                <a:lnTo>
                  <a:pt x="3467100" y="3015996"/>
                </a:lnTo>
                <a:lnTo>
                  <a:pt x="3470148" y="3012948"/>
                </a:lnTo>
                <a:lnTo>
                  <a:pt x="3470148" y="3006852"/>
                </a:lnTo>
                <a:lnTo>
                  <a:pt x="3467100" y="3003804"/>
                </a:lnTo>
                <a:close/>
              </a:path>
              <a:path w="3470148" h="3374136">
                <a:moveTo>
                  <a:pt x="3467100" y="3028188"/>
                </a:moveTo>
                <a:lnTo>
                  <a:pt x="3459480" y="3028188"/>
                </a:lnTo>
                <a:lnTo>
                  <a:pt x="3456432" y="3031236"/>
                </a:lnTo>
                <a:lnTo>
                  <a:pt x="3456432" y="3038856"/>
                </a:lnTo>
                <a:lnTo>
                  <a:pt x="3459480" y="3041904"/>
                </a:lnTo>
                <a:lnTo>
                  <a:pt x="3467100" y="3041904"/>
                </a:lnTo>
                <a:lnTo>
                  <a:pt x="3470148" y="3038856"/>
                </a:lnTo>
                <a:lnTo>
                  <a:pt x="3470148" y="3031236"/>
                </a:lnTo>
                <a:lnTo>
                  <a:pt x="3467100" y="3028188"/>
                </a:lnTo>
                <a:close/>
              </a:path>
              <a:path w="3470148" h="3374136">
                <a:moveTo>
                  <a:pt x="3467100" y="3054096"/>
                </a:moveTo>
                <a:lnTo>
                  <a:pt x="3459480" y="3054096"/>
                </a:lnTo>
                <a:lnTo>
                  <a:pt x="3456432" y="3057144"/>
                </a:lnTo>
                <a:lnTo>
                  <a:pt x="3456432" y="3064764"/>
                </a:lnTo>
                <a:lnTo>
                  <a:pt x="3459480" y="3066288"/>
                </a:lnTo>
                <a:lnTo>
                  <a:pt x="3467100" y="3066288"/>
                </a:lnTo>
                <a:lnTo>
                  <a:pt x="3470148" y="3064764"/>
                </a:lnTo>
                <a:lnTo>
                  <a:pt x="3470148" y="3057144"/>
                </a:lnTo>
                <a:lnTo>
                  <a:pt x="3467100" y="3054096"/>
                </a:lnTo>
                <a:close/>
              </a:path>
              <a:path w="3470148" h="3374136">
                <a:moveTo>
                  <a:pt x="3467100" y="3080004"/>
                </a:moveTo>
                <a:lnTo>
                  <a:pt x="3459480" y="3080004"/>
                </a:lnTo>
                <a:lnTo>
                  <a:pt x="3456432" y="3083052"/>
                </a:lnTo>
                <a:lnTo>
                  <a:pt x="3456432" y="3089148"/>
                </a:lnTo>
                <a:lnTo>
                  <a:pt x="3459480" y="3092196"/>
                </a:lnTo>
                <a:lnTo>
                  <a:pt x="3467100" y="3092196"/>
                </a:lnTo>
                <a:lnTo>
                  <a:pt x="3470148" y="3089148"/>
                </a:lnTo>
                <a:lnTo>
                  <a:pt x="3470148" y="3083052"/>
                </a:lnTo>
                <a:lnTo>
                  <a:pt x="3467100" y="3080004"/>
                </a:lnTo>
                <a:close/>
              </a:path>
              <a:path w="3470148" h="3374136">
                <a:moveTo>
                  <a:pt x="3467100" y="3104388"/>
                </a:moveTo>
                <a:lnTo>
                  <a:pt x="3459480" y="3104388"/>
                </a:lnTo>
                <a:lnTo>
                  <a:pt x="3456432" y="3107436"/>
                </a:lnTo>
                <a:lnTo>
                  <a:pt x="3456432" y="3115056"/>
                </a:lnTo>
                <a:lnTo>
                  <a:pt x="3459480" y="3118104"/>
                </a:lnTo>
                <a:lnTo>
                  <a:pt x="3467100" y="3118104"/>
                </a:lnTo>
                <a:lnTo>
                  <a:pt x="3470148" y="3115056"/>
                </a:lnTo>
                <a:lnTo>
                  <a:pt x="3470148" y="3107436"/>
                </a:lnTo>
                <a:lnTo>
                  <a:pt x="3467100" y="3104388"/>
                </a:lnTo>
                <a:close/>
              </a:path>
              <a:path w="3470148" h="3374136">
                <a:moveTo>
                  <a:pt x="3467100" y="3130296"/>
                </a:moveTo>
                <a:lnTo>
                  <a:pt x="3459480" y="3130296"/>
                </a:lnTo>
                <a:lnTo>
                  <a:pt x="3456432" y="3133344"/>
                </a:lnTo>
                <a:lnTo>
                  <a:pt x="3456432" y="3140964"/>
                </a:lnTo>
                <a:lnTo>
                  <a:pt x="3459480" y="3142488"/>
                </a:lnTo>
                <a:lnTo>
                  <a:pt x="3467100" y="3142488"/>
                </a:lnTo>
                <a:lnTo>
                  <a:pt x="3470148" y="3140964"/>
                </a:lnTo>
                <a:lnTo>
                  <a:pt x="3470148" y="3133344"/>
                </a:lnTo>
                <a:lnTo>
                  <a:pt x="3467100" y="3130296"/>
                </a:lnTo>
                <a:close/>
              </a:path>
              <a:path w="3470148" h="3374136">
                <a:moveTo>
                  <a:pt x="3467100" y="3156204"/>
                </a:moveTo>
                <a:lnTo>
                  <a:pt x="3459480" y="3156204"/>
                </a:lnTo>
                <a:lnTo>
                  <a:pt x="3456432" y="3159252"/>
                </a:lnTo>
                <a:lnTo>
                  <a:pt x="3456432" y="3165348"/>
                </a:lnTo>
                <a:lnTo>
                  <a:pt x="3459480" y="3168396"/>
                </a:lnTo>
                <a:lnTo>
                  <a:pt x="3467100" y="3168396"/>
                </a:lnTo>
                <a:lnTo>
                  <a:pt x="3470148" y="3165348"/>
                </a:lnTo>
                <a:lnTo>
                  <a:pt x="3470148" y="3159252"/>
                </a:lnTo>
                <a:lnTo>
                  <a:pt x="3467100" y="3156204"/>
                </a:lnTo>
                <a:close/>
              </a:path>
              <a:path w="3470148" h="3374136">
                <a:moveTo>
                  <a:pt x="3467100" y="3182112"/>
                </a:moveTo>
                <a:lnTo>
                  <a:pt x="3459480" y="3182112"/>
                </a:lnTo>
                <a:lnTo>
                  <a:pt x="3456432" y="3183636"/>
                </a:lnTo>
                <a:lnTo>
                  <a:pt x="3456432" y="3191256"/>
                </a:lnTo>
                <a:lnTo>
                  <a:pt x="3459480" y="3194304"/>
                </a:lnTo>
                <a:lnTo>
                  <a:pt x="3467100" y="3194304"/>
                </a:lnTo>
                <a:lnTo>
                  <a:pt x="3470148" y="3191256"/>
                </a:lnTo>
                <a:lnTo>
                  <a:pt x="3470148" y="3183636"/>
                </a:lnTo>
                <a:lnTo>
                  <a:pt x="3467100" y="3182112"/>
                </a:lnTo>
                <a:close/>
              </a:path>
              <a:path w="3470148" h="3374136">
                <a:moveTo>
                  <a:pt x="3467100" y="3206496"/>
                </a:moveTo>
                <a:lnTo>
                  <a:pt x="3459480" y="3206496"/>
                </a:lnTo>
                <a:lnTo>
                  <a:pt x="3456432" y="3209544"/>
                </a:lnTo>
                <a:lnTo>
                  <a:pt x="3456432" y="3217164"/>
                </a:lnTo>
                <a:lnTo>
                  <a:pt x="3459480" y="3220212"/>
                </a:lnTo>
                <a:lnTo>
                  <a:pt x="3467100" y="3220212"/>
                </a:lnTo>
                <a:lnTo>
                  <a:pt x="3470148" y="3217164"/>
                </a:lnTo>
                <a:lnTo>
                  <a:pt x="3470148" y="3209544"/>
                </a:lnTo>
                <a:lnTo>
                  <a:pt x="3467100" y="3206496"/>
                </a:lnTo>
                <a:close/>
              </a:path>
              <a:path w="3470148" h="3374136">
                <a:moveTo>
                  <a:pt x="3467100" y="3232404"/>
                </a:moveTo>
                <a:lnTo>
                  <a:pt x="3459480" y="3232404"/>
                </a:lnTo>
                <a:lnTo>
                  <a:pt x="3456432" y="3235452"/>
                </a:lnTo>
                <a:lnTo>
                  <a:pt x="3456432" y="3241548"/>
                </a:lnTo>
                <a:lnTo>
                  <a:pt x="3459480" y="3244596"/>
                </a:lnTo>
                <a:lnTo>
                  <a:pt x="3467100" y="3244596"/>
                </a:lnTo>
                <a:lnTo>
                  <a:pt x="3470148" y="3241548"/>
                </a:lnTo>
                <a:lnTo>
                  <a:pt x="3470148" y="3235452"/>
                </a:lnTo>
                <a:lnTo>
                  <a:pt x="3467100" y="3232404"/>
                </a:lnTo>
                <a:close/>
              </a:path>
              <a:path w="3470148" h="3374136">
                <a:moveTo>
                  <a:pt x="3467100" y="3258312"/>
                </a:moveTo>
                <a:lnTo>
                  <a:pt x="3459480" y="3258312"/>
                </a:lnTo>
                <a:lnTo>
                  <a:pt x="3456432" y="3259836"/>
                </a:lnTo>
                <a:lnTo>
                  <a:pt x="3456432" y="3267455"/>
                </a:lnTo>
                <a:lnTo>
                  <a:pt x="3459480" y="3270504"/>
                </a:lnTo>
                <a:lnTo>
                  <a:pt x="3467100" y="3270504"/>
                </a:lnTo>
                <a:lnTo>
                  <a:pt x="3470148" y="3267455"/>
                </a:lnTo>
                <a:lnTo>
                  <a:pt x="3470148" y="3259836"/>
                </a:lnTo>
                <a:lnTo>
                  <a:pt x="3467100" y="3258312"/>
                </a:lnTo>
                <a:close/>
              </a:path>
              <a:path w="3470148" h="3374136">
                <a:moveTo>
                  <a:pt x="3467100" y="3282696"/>
                </a:moveTo>
                <a:lnTo>
                  <a:pt x="3459480" y="3282696"/>
                </a:lnTo>
                <a:lnTo>
                  <a:pt x="3456432" y="3285744"/>
                </a:lnTo>
                <a:lnTo>
                  <a:pt x="3456432" y="3293364"/>
                </a:lnTo>
                <a:lnTo>
                  <a:pt x="3459480" y="3296412"/>
                </a:lnTo>
                <a:lnTo>
                  <a:pt x="3467100" y="3296412"/>
                </a:lnTo>
                <a:lnTo>
                  <a:pt x="3470148" y="3293364"/>
                </a:lnTo>
                <a:lnTo>
                  <a:pt x="3470148" y="3285744"/>
                </a:lnTo>
                <a:lnTo>
                  <a:pt x="3467100" y="3282696"/>
                </a:lnTo>
                <a:close/>
              </a:path>
              <a:path w="3470148" h="3374136">
                <a:moveTo>
                  <a:pt x="3467100" y="3308604"/>
                </a:moveTo>
                <a:lnTo>
                  <a:pt x="3459480" y="3308604"/>
                </a:lnTo>
                <a:lnTo>
                  <a:pt x="3456432" y="3311652"/>
                </a:lnTo>
                <a:lnTo>
                  <a:pt x="3456432" y="3317748"/>
                </a:lnTo>
                <a:lnTo>
                  <a:pt x="3459480" y="3320796"/>
                </a:lnTo>
                <a:lnTo>
                  <a:pt x="3467100" y="3320796"/>
                </a:lnTo>
                <a:lnTo>
                  <a:pt x="3470148" y="3317748"/>
                </a:lnTo>
                <a:lnTo>
                  <a:pt x="3470148" y="3311652"/>
                </a:lnTo>
                <a:lnTo>
                  <a:pt x="3467100" y="3308604"/>
                </a:lnTo>
                <a:close/>
              </a:path>
              <a:path w="3470148" h="3374136">
                <a:moveTo>
                  <a:pt x="3467100" y="3334512"/>
                </a:moveTo>
                <a:lnTo>
                  <a:pt x="3459480" y="3334512"/>
                </a:lnTo>
                <a:lnTo>
                  <a:pt x="3456432" y="3336036"/>
                </a:lnTo>
                <a:lnTo>
                  <a:pt x="3456432" y="3343655"/>
                </a:lnTo>
                <a:lnTo>
                  <a:pt x="3459480" y="3346704"/>
                </a:lnTo>
                <a:lnTo>
                  <a:pt x="3467100" y="3346704"/>
                </a:lnTo>
                <a:lnTo>
                  <a:pt x="3470148" y="3343655"/>
                </a:lnTo>
                <a:lnTo>
                  <a:pt x="3470148" y="3336036"/>
                </a:lnTo>
                <a:lnTo>
                  <a:pt x="3467100" y="3334512"/>
                </a:lnTo>
                <a:close/>
              </a:path>
              <a:path w="3470148" h="3374136">
                <a:moveTo>
                  <a:pt x="3467100" y="3358896"/>
                </a:moveTo>
                <a:lnTo>
                  <a:pt x="3459480" y="3358896"/>
                </a:lnTo>
                <a:lnTo>
                  <a:pt x="3456432" y="3361944"/>
                </a:lnTo>
                <a:lnTo>
                  <a:pt x="3456432" y="3369564"/>
                </a:lnTo>
                <a:lnTo>
                  <a:pt x="3459480" y="3372612"/>
                </a:lnTo>
                <a:lnTo>
                  <a:pt x="3467100" y="3372612"/>
                </a:lnTo>
                <a:lnTo>
                  <a:pt x="3470148" y="3369564"/>
                </a:lnTo>
                <a:lnTo>
                  <a:pt x="3470148" y="3361944"/>
                </a:lnTo>
                <a:lnTo>
                  <a:pt x="3467100" y="3358896"/>
                </a:lnTo>
                <a:close/>
              </a:path>
              <a:path w="3470148" h="3374136">
                <a:moveTo>
                  <a:pt x="3444240" y="3361944"/>
                </a:moveTo>
                <a:lnTo>
                  <a:pt x="3436620" y="3361944"/>
                </a:lnTo>
                <a:lnTo>
                  <a:pt x="3433572" y="3364991"/>
                </a:lnTo>
                <a:lnTo>
                  <a:pt x="3433572" y="3372612"/>
                </a:lnTo>
                <a:lnTo>
                  <a:pt x="3436620" y="3374136"/>
                </a:lnTo>
                <a:lnTo>
                  <a:pt x="3444240" y="3374136"/>
                </a:lnTo>
                <a:lnTo>
                  <a:pt x="3447288" y="3372612"/>
                </a:lnTo>
                <a:lnTo>
                  <a:pt x="3447288" y="3364991"/>
                </a:lnTo>
                <a:lnTo>
                  <a:pt x="3444240" y="3361944"/>
                </a:lnTo>
                <a:close/>
              </a:path>
              <a:path w="3470148" h="3374136">
                <a:moveTo>
                  <a:pt x="3418332" y="3361944"/>
                </a:moveTo>
                <a:lnTo>
                  <a:pt x="3412236" y="3361944"/>
                </a:lnTo>
                <a:lnTo>
                  <a:pt x="3409188" y="3364991"/>
                </a:lnTo>
                <a:lnTo>
                  <a:pt x="3409188" y="3372612"/>
                </a:lnTo>
                <a:lnTo>
                  <a:pt x="3412236" y="3374136"/>
                </a:lnTo>
                <a:lnTo>
                  <a:pt x="3418332" y="3374136"/>
                </a:lnTo>
                <a:lnTo>
                  <a:pt x="3421380" y="3372612"/>
                </a:lnTo>
                <a:lnTo>
                  <a:pt x="3421380" y="3364991"/>
                </a:lnTo>
                <a:lnTo>
                  <a:pt x="3418332" y="3361944"/>
                </a:lnTo>
                <a:close/>
              </a:path>
              <a:path w="3470148" h="3374136">
                <a:moveTo>
                  <a:pt x="3392424" y="3361944"/>
                </a:moveTo>
                <a:lnTo>
                  <a:pt x="3386328" y="3361944"/>
                </a:lnTo>
                <a:lnTo>
                  <a:pt x="3383280" y="3364991"/>
                </a:lnTo>
                <a:lnTo>
                  <a:pt x="3383280" y="3372612"/>
                </a:lnTo>
                <a:lnTo>
                  <a:pt x="3386328" y="3374136"/>
                </a:lnTo>
                <a:lnTo>
                  <a:pt x="3392424" y="3374136"/>
                </a:lnTo>
                <a:lnTo>
                  <a:pt x="3395472" y="3372612"/>
                </a:lnTo>
                <a:lnTo>
                  <a:pt x="3395472" y="3364991"/>
                </a:lnTo>
                <a:lnTo>
                  <a:pt x="3392424" y="3361944"/>
                </a:lnTo>
                <a:close/>
              </a:path>
              <a:path w="3470148" h="3374136">
                <a:moveTo>
                  <a:pt x="3368040" y="3361944"/>
                </a:moveTo>
                <a:lnTo>
                  <a:pt x="3360420" y="3361944"/>
                </a:lnTo>
                <a:lnTo>
                  <a:pt x="3357372" y="3364991"/>
                </a:lnTo>
                <a:lnTo>
                  <a:pt x="3357372" y="3372612"/>
                </a:lnTo>
                <a:lnTo>
                  <a:pt x="3360420" y="3374136"/>
                </a:lnTo>
                <a:lnTo>
                  <a:pt x="3368040" y="3374136"/>
                </a:lnTo>
                <a:lnTo>
                  <a:pt x="3371088" y="3372612"/>
                </a:lnTo>
                <a:lnTo>
                  <a:pt x="3371088" y="3364991"/>
                </a:lnTo>
                <a:lnTo>
                  <a:pt x="3368040" y="3361944"/>
                </a:lnTo>
                <a:close/>
              </a:path>
              <a:path w="3470148" h="3374136">
                <a:moveTo>
                  <a:pt x="3342132" y="3361944"/>
                </a:moveTo>
                <a:lnTo>
                  <a:pt x="3336036" y="3361944"/>
                </a:lnTo>
                <a:lnTo>
                  <a:pt x="3332988" y="3364991"/>
                </a:lnTo>
                <a:lnTo>
                  <a:pt x="3332988" y="3372612"/>
                </a:lnTo>
                <a:lnTo>
                  <a:pt x="3336036" y="3374136"/>
                </a:lnTo>
                <a:lnTo>
                  <a:pt x="3342132" y="3374136"/>
                </a:lnTo>
                <a:lnTo>
                  <a:pt x="3345180" y="3372612"/>
                </a:lnTo>
                <a:lnTo>
                  <a:pt x="3345180" y="3364991"/>
                </a:lnTo>
                <a:lnTo>
                  <a:pt x="3342132" y="3361944"/>
                </a:lnTo>
                <a:close/>
              </a:path>
              <a:path w="3470148" h="3374136">
                <a:moveTo>
                  <a:pt x="3316224" y="3361944"/>
                </a:moveTo>
                <a:lnTo>
                  <a:pt x="3310128" y="3361944"/>
                </a:lnTo>
                <a:lnTo>
                  <a:pt x="3307080" y="3364991"/>
                </a:lnTo>
                <a:lnTo>
                  <a:pt x="3307080" y="3372612"/>
                </a:lnTo>
                <a:lnTo>
                  <a:pt x="3310128" y="3374136"/>
                </a:lnTo>
                <a:lnTo>
                  <a:pt x="3316224" y="3374136"/>
                </a:lnTo>
                <a:lnTo>
                  <a:pt x="3319272" y="3372612"/>
                </a:lnTo>
                <a:lnTo>
                  <a:pt x="3319272" y="3364991"/>
                </a:lnTo>
                <a:lnTo>
                  <a:pt x="3316224" y="3361944"/>
                </a:lnTo>
                <a:close/>
              </a:path>
              <a:path w="3470148" h="3374136">
                <a:moveTo>
                  <a:pt x="3291840" y="3361944"/>
                </a:moveTo>
                <a:lnTo>
                  <a:pt x="3284220" y="3361944"/>
                </a:lnTo>
                <a:lnTo>
                  <a:pt x="3281172" y="3364991"/>
                </a:lnTo>
                <a:lnTo>
                  <a:pt x="3281172" y="3372612"/>
                </a:lnTo>
                <a:lnTo>
                  <a:pt x="3284220" y="3374136"/>
                </a:lnTo>
                <a:lnTo>
                  <a:pt x="3291840" y="3374136"/>
                </a:lnTo>
                <a:lnTo>
                  <a:pt x="3294888" y="3372612"/>
                </a:lnTo>
                <a:lnTo>
                  <a:pt x="3294888" y="3364991"/>
                </a:lnTo>
                <a:lnTo>
                  <a:pt x="3291840" y="3361944"/>
                </a:lnTo>
                <a:close/>
              </a:path>
              <a:path w="3470148" h="3374136">
                <a:moveTo>
                  <a:pt x="3265932" y="3361944"/>
                </a:moveTo>
                <a:lnTo>
                  <a:pt x="3258312" y="3361944"/>
                </a:lnTo>
                <a:lnTo>
                  <a:pt x="3256788" y="3364991"/>
                </a:lnTo>
                <a:lnTo>
                  <a:pt x="3256788" y="3372612"/>
                </a:lnTo>
                <a:lnTo>
                  <a:pt x="3258312" y="3374136"/>
                </a:lnTo>
                <a:lnTo>
                  <a:pt x="3265932" y="3374136"/>
                </a:lnTo>
                <a:lnTo>
                  <a:pt x="3268980" y="3372612"/>
                </a:lnTo>
                <a:lnTo>
                  <a:pt x="3268980" y="3364991"/>
                </a:lnTo>
                <a:lnTo>
                  <a:pt x="3265932" y="3361944"/>
                </a:lnTo>
                <a:close/>
              </a:path>
              <a:path w="3470148" h="3374136">
                <a:moveTo>
                  <a:pt x="3240024" y="3361944"/>
                </a:moveTo>
                <a:lnTo>
                  <a:pt x="3233928" y="3361944"/>
                </a:lnTo>
                <a:lnTo>
                  <a:pt x="3230880" y="3364991"/>
                </a:lnTo>
                <a:lnTo>
                  <a:pt x="3230880" y="3372612"/>
                </a:lnTo>
                <a:lnTo>
                  <a:pt x="3233928" y="3374136"/>
                </a:lnTo>
                <a:lnTo>
                  <a:pt x="3240024" y="3374136"/>
                </a:lnTo>
                <a:lnTo>
                  <a:pt x="3243072" y="3372612"/>
                </a:lnTo>
                <a:lnTo>
                  <a:pt x="3243072" y="3364991"/>
                </a:lnTo>
                <a:lnTo>
                  <a:pt x="3240024" y="3361944"/>
                </a:lnTo>
                <a:close/>
              </a:path>
              <a:path w="3470148" h="3374136">
                <a:moveTo>
                  <a:pt x="3215640" y="3361944"/>
                </a:moveTo>
                <a:lnTo>
                  <a:pt x="3208020" y="3361944"/>
                </a:lnTo>
                <a:lnTo>
                  <a:pt x="3204972" y="3364991"/>
                </a:lnTo>
                <a:lnTo>
                  <a:pt x="3204972" y="3372612"/>
                </a:lnTo>
                <a:lnTo>
                  <a:pt x="3208020" y="3374136"/>
                </a:lnTo>
                <a:lnTo>
                  <a:pt x="3215640" y="3374136"/>
                </a:lnTo>
                <a:lnTo>
                  <a:pt x="3218688" y="3372612"/>
                </a:lnTo>
                <a:lnTo>
                  <a:pt x="3218688" y="3364991"/>
                </a:lnTo>
                <a:lnTo>
                  <a:pt x="3215640" y="3361944"/>
                </a:lnTo>
                <a:close/>
              </a:path>
              <a:path w="3470148" h="3374136">
                <a:moveTo>
                  <a:pt x="3189732" y="3361944"/>
                </a:moveTo>
                <a:lnTo>
                  <a:pt x="3182112" y="3361944"/>
                </a:lnTo>
                <a:lnTo>
                  <a:pt x="3180588" y="3364991"/>
                </a:lnTo>
                <a:lnTo>
                  <a:pt x="3180588" y="3372612"/>
                </a:lnTo>
                <a:lnTo>
                  <a:pt x="3182112" y="3374136"/>
                </a:lnTo>
                <a:lnTo>
                  <a:pt x="3189732" y="3374136"/>
                </a:lnTo>
                <a:lnTo>
                  <a:pt x="3192780" y="3372612"/>
                </a:lnTo>
                <a:lnTo>
                  <a:pt x="3192780" y="3364991"/>
                </a:lnTo>
                <a:lnTo>
                  <a:pt x="3189732" y="3361944"/>
                </a:lnTo>
                <a:close/>
              </a:path>
              <a:path w="3470148" h="3374136">
                <a:moveTo>
                  <a:pt x="3163824" y="3361944"/>
                </a:moveTo>
                <a:lnTo>
                  <a:pt x="3157728" y="3361944"/>
                </a:lnTo>
                <a:lnTo>
                  <a:pt x="3154680" y="3364991"/>
                </a:lnTo>
                <a:lnTo>
                  <a:pt x="3154680" y="3372612"/>
                </a:lnTo>
                <a:lnTo>
                  <a:pt x="3157728" y="3374136"/>
                </a:lnTo>
                <a:lnTo>
                  <a:pt x="3163824" y="3374136"/>
                </a:lnTo>
                <a:lnTo>
                  <a:pt x="3166872" y="3372612"/>
                </a:lnTo>
                <a:lnTo>
                  <a:pt x="3166872" y="3364991"/>
                </a:lnTo>
                <a:lnTo>
                  <a:pt x="3163824" y="3361944"/>
                </a:lnTo>
                <a:close/>
              </a:path>
              <a:path w="3470148" h="3374136">
                <a:moveTo>
                  <a:pt x="3139440" y="3361944"/>
                </a:moveTo>
                <a:lnTo>
                  <a:pt x="3131820" y="3361944"/>
                </a:lnTo>
                <a:lnTo>
                  <a:pt x="3128772" y="3364991"/>
                </a:lnTo>
                <a:lnTo>
                  <a:pt x="3128772" y="3372612"/>
                </a:lnTo>
                <a:lnTo>
                  <a:pt x="3131820" y="3374136"/>
                </a:lnTo>
                <a:lnTo>
                  <a:pt x="3139440" y="3374136"/>
                </a:lnTo>
                <a:lnTo>
                  <a:pt x="3142488" y="3372612"/>
                </a:lnTo>
                <a:lnTo>
                  <a:pt x="3142488" y="3364991"/>
                </a:lnTo>
                <a:lnTo>
                  <a:pt x="3139440" y="3361944"/>
                </a:lnTo>
                <a:close/>
              </a:path>
              <a:path w="3470148" h="3374136">
                <a:moveTo>
                  <a:pt x="3113532" y="3361944"/>
                </a:moveTo>
                <a:lnTo>
                  <a:pt x="3105912" y="3361944"/>
                </a:lnTo>
                <a:lnTo>
                  <a:pt x="3104388" y="3364991"/>
                </a:lnTo>
                <a:lnTo>
                  <a:pt x="3104388" y="3372612"/>
                </a:lnTo>
                <a:lnTo>
                  <a:pt x="3105912" y="3374136"/>
                </a:lnTo>
                <a:lnTo>
                  <a:pt x="3113532" y="3374136"/>
                </a:lnTo>
                <a:lnTo>
                  <a:pt x="3116580" y="3372612"/>
                </a:lnTo>
                <a:lnTo>
                  <a:pt x="3116580" y="3364991"/>
                </a:lnTo>
                <a:lnTo>
                  <a:pt x="3113532" y="3361944"/>
                </a:lnTo>
                <a:close/>
              </a:path>
              <a:path w="3470148" h="3374136">
                <a:moveTo>
                  <a:pt x="3087624" y="3361944"/>
                </a:moveTo>
                <a:lnTo>
                  <a:pt x="3081528" y="3361944"/>
                </a:lnTo>
                <a:lnTo>
                  <a:pt x="3078480" y="3364991"/>
                </a:lnTo>
                <a:lnTo>
                  <a:pt x="3078480" y="3372612"/>
                </a:lnTo>
                <a:lnTo>
                  <a:pt x="3081528" y="3374136"/>
                </a:lnTo>
                <a:lnTo>
                  <a:pt x="3087624" y="3374136"/>
                </a:lnTo>
                <a:lnTo>
                  <a:pt x="3090672" y="3372612"/>
                </a:lnTo>
                <a:lnTo>
                  <a:pt x="3090672" y="3364991"/>
                </a:lnTo>
                <a:lnTo>
                  <a:pt x="3087624" y="3361944"/>
                </a:lnTo>
                <a:close/>
              </a:path>
              <a:path w="3470148" h="3374136">
                <a:moveTo>
                  <a:pt x="3063240" y="3361944"/>
                </a:moveTo>
                <a:lnTo>
                  <a:pt x="3055620" y="3361944"/>
                </a:lnTo>
                <a:lnTo>
                  <a:pt x="3052572" y="3364991"/>
                </a:lnTo>
                <a:lnTo>
                  <a:pt x="3052572" y="3372612"/>
                </a:lnTo>
                <a:lnTo>
                  <a:pt x="3055620" y="3374136"/>
                </a:lnTo>
                <a:lnTo>
                  <a:pt x="3063240" y="3374136"/>
                </a:lnTo>
                <a:lnTo>
                  <a:pt x="3066288" y="3372612"/>
                </a:lnTo>
                <a:lnTo>
                  <a:pt x="3066288" y="3364991"/>
                </a:lnTo>
                <a:lnTo>
                  <a:pt x="3063240" y="3361944"/>
                </a:lnTo>
                <a:close/>
              </a:path>
              <a:path w="3470148" h="3374136">
                <a:moveTo>
                  <a:pt x="3037332" y="3361944"/>
                </a:moveTo>
                <a:lnTo>
                  <a:pt x="3029712" y="3361944"/>
                </a:lnTo>
                <a:lnTo>
                  <a:pt x="3028188" y="3364991"/>
                </a:lnTo>
                <a:lnTo>
                  <a:pt x="3028188" y="3372612"/>
                </a:lnTo>
                <a:lnTo>
                  <a:pt x="3029712" y="3374136"/>
                </a:lnTo>
                <a:lnTo>
                  <a:pt x="3037332" y="3374136"/>
                </a:lnTo>
                <a:lnTo>
                  <a:pt x="3040380" y="3372612"/>
                </a:lnTo>
                <a:lnTo>
                  <a:pt x="3040380" y="3364991"/>
                </a:lnTo>
                <a:lnTo>
                  <a:pt x="3037332" y="3361944"/>
                </a:lnTo>
                <a:close/>
              </a:path>
              <a:path w="3470148" h="3374136">
                <a:moveTo>
                  <a:pt x="3011424" y="3361944"/>
                </a:moveTo>
                <a:lnTo>
                  <a:pt x="3005328" y="3361944"/>
                </a:lnTo>
                <a:lnTo>
                  <a:pt x="3002280" y="3364991"/>
                </a:lnTo>
                <a:lnTo>
                  <a:pt x="3002280" y="3372612"/>
                </a:lnTo>
                <a:lnTo>
                  <a:pt x="3005328" y="3374136"/>
                </a:lnTo>
                <a:lnTo>
                  <a:pt x="3011424" y="3374136"/>
                </a:lnTo>
                <a:lnTo>
                  <a:pt x="3014472" y="3372612"/>
                </a:lnTo>
                <a:lnTo>
                  <a:pt x="3014472" y="3364991"/>
                </a:lnTo>
                <a:lnTo>
                  <a:pt x="3011424" y="3361944"/>
                </a:lnTo>
                <a:close/>
              </a:path>
              <a:path w="3470148" h="3374136">
                <a:moveTo>
                  <a:pt x="2987040" y="3361944"/>
                </a:moveTo>
                <a:lnTo>
                  <a:pt x="2979420" y="3361944"/>
                </a:lnTo>
                <a:lnTo>
                  <a:pt x="2976372" y="3364991"/>
                </a:lnTo>
                <a:lnTo>
                  <a:pt x="2976372" y="3372612"/>
                </a:lnTo>
                <a:lnTo>
                  <a:pt x="2979420" y="3374136"/>
                </a:lnTo>
                <a:lnTo>
                  <a:pt x="2987040" y="3374136"/>
                </a:lnTo>
                <a:lnTo>
                  <a:pt x="2990088" y="3372612"/>
                </a:lnTo>
                <a:lnTo>
                  <a:pt x="2990088" y="3364991"/>
                </a:lnTo>
                <a:lnTo>
                  <a:pt x="2987040" y="3361944"/>
                </a:lnTo>
                <a:close/>
              </a:path>
              <a:path w="3470148" h="3374136">
                <a:moveTo>
                  <a:pt x="2961132" y="3361944"/>
                </a:moveTo>
                <a:lnTo>
                  <a:pt x="2953512" y="3361944"/>
                </a:lnTo>
                <a:lnTo>
                  <a:pt x="2951988" y="3364991"/>
                </a:lnTo>
                <a:lnTo>
                  <a:pt x="2951988" y="3372612"/>
                </a:lnTo>
                <a:lnTo>
                  <a:pt x="2953512" y="3374136"/>
                </a:lnTo>
                <a:lnTo>
                  <a:pt x="2961132" y="3374136"/>
                </a:lnTo>
                <a:lnTo>
                  <a:pt x="2964180" y="3372612"/>
                </a:lnTo>
                <a:lnTo>
                  <a:pt x="2964180" y="3364991"/>
                </a:lnTo>
                <a:lnTo>
                  <a:pt x="2961132" y="3361944"/>
                </a:lnTo>
                <a:close/>
              </a:path>
              <a:path w="3470148" h="3374136">
                <a:moveTo>
                  <a:pt x="2935224" y="3361944"/>
                </a:moveTo>
                <a:lnTo>
                  <a:pt x="2929128" y="3361944"/>
                </a:lnTo>
                <a:lnTo>
                  <a:pt x="2926080" y="3364991"/>
                </a:lnTo>
                <a:lnTo>
                  <a:pt x="2926080" y="3372612"/>
                </a:lnTo>
                <a:lnTo>
                  <a:pt x="2929128" y="3374136"/>
                </a:lnTo>
                <a:lnTo>
                  <a:pt x="2935224" y="3374136"/>
                </a:lnTo>
                <a:lnTo>
                  <a:pt x="2938272" y="3372612"/>
                </a:lnTo>
                <a:lnTo>
                  <a:pt x="2938272" y="3364991"/>
                </a:lnTo>
                <a:lnTo>
                  <a:pt x="2935224" y="3361944"/>
                </a:lnTo>
                <a:close/>
              </a:path>
              <a:path w="3470148" h="3374136">
                <a:moveTo>
                  <a:pt x="2910840" y="3361944"/>
                </a:moveTo>
                <a:lnTo>
                  <a:pt x="2903220" y="3361944"/>
                </a:lnTo>
                <a:lnTo>
                  <a:pt x="2900172" y="3364991"/>
                </a:lnTo>
                <a:lnTo>
                  <a:pt x="2900172" y="3372612"/>
                </a:lnTo>
                <a:lnTo>
                  <a:pt x="2903220" y="3374136"/>
                </a:lnTo>
                <a:lnTo>
                  <a:pt x="2910840" y="3374136"/>
                </a:lnTo>
                <a:lnTo>
                  <a:pt x="2913888" y="3372612"/>
                </a:lnTo>
                <a:lnTo>
                  <a:pt x="2913888" y="3364991"/>
                </a:lnTo>
                <a:lnTo>
                  <a:pt x="2910840" y="3361944"/>
                </a:lnTo>
                <a:close/>
              </a:path>
              <a:path w="3470148" h="3374136">
                <a:moveTo>
                  <a:pt x="2884932" y="3361944"/>
                </a:moveTo>
                <a:lnTo>
                  <a:pt x="2877312" y="3361944"/>
                </a:lnTo>
                <a:lnTo>
                  <a:pt x="2874264" y="3364991"/>
                </a:lnTo>
                <a:lnTo>
                  <a:pt x="2874264" y="3372612"/>
                </a:lnTo>
                <a:lnTo>
                  <a:pt x="2877312" y="3374136"/>
                </a:lnTo>
                <a:lnTo>
                  <a:pt x="2884932" y="3374136"/>
                </a:lnTo>
                <a:lnTo>
                  <a:pt x="2887980" y="3372612"/>
                </a:lnTo>
                <a:lnTo>
                  <a:pt x="2887980" y="3364991"/>
                </a:lnTo>
                <a:lnTo>
                  <a:pt x="2884932" y="3361944"/>
                </a:lnTo>
                <a:close/>
              </a:path>
              <a:path w="3470148" h="3374136">
                <a:moveTo>
                  <a:pt x="2859024" y="3361944"/>
                </a:moveTo>
                <a:lnTo>
                  <a:pt x="2852928" y="3361944"/>
                </a:lnTo>
                <a:lnTo>
                  <a:pt x="2849880" y="3364991"/>
                </a:lnTo>
                <a:lnTo>
                  <a:pt x="2849880" y="3372612"/>
                </a:lnTo>
                <a:lnTo>
                  <a:pt x="2852928" y="3374136"/>
                </a:lnTo>
                <a:lnTo>
                  <a:pt x="2859024" y="3374136"/>
                </a:lnTo>
                <a:lnTo>
                  <a:pt x="2862072" y="3372612"/>
                </a:lnTo>
                <a:lnTo>
                  <a:pt x="2862072" y="3364991"/>
                </a:lnTo>
                <a:lnTo>
                  <a:pt x="2859024" y="3361944"/>
                </a:lnTo>
                <a:close/>
              </a:path>
              <a:path w="3470148" h="3374136">
                <a:moveTo>
                  <a:pt x="2834640" y="3361944"/>
                </a:moveTo>
                <a:lnTo>
                  <a:pt x="2827020" y="3361944"/>
                </a:lnTo>
                <a:lnTo>
                  <a:pt x="2823972" y="3364991"/>
                </a:lnTo>
                <a:lnTo>
                  <a:pt x="2823972" y="3372612"/>
                </a:lnTo>
                <a:lnTo>
                  <a:pt x="2827020" y="3374136"/>
                </a:lnTo>
                <a:lnTo>
                  <a:pt x="2834640" y="3374136"/>
                </a:lnTo>
                <a:lnTo>
                  <a:pt x="2836164" y="3372612"/>
                </a:lnTo>
                <a:lnTo>
                  <a:pt x="2836164" y="3364991"/>
                </a:lnTo>
                <a:lnTo>
                  <a:pt x="2834640" y="3361944"/>
                </a:lnTo>
                <a:close/>
              </a:path>
              <a:path w="3470148" h="3374136">
                <a:moveTo>
                  <a:pt x="2808732" y="3361944"/>
                </a:moveTo>
                <a:lnTo>
                  <a:pt x="2801112" y="3361944"/>
                </a:lnTo>
                <a:lnTo>
                  <a:pt x="2798064" y="3364991"/>
                </a:lnTo>
                <a:lnTo>
                  <a:pt x="2798064" y="3372612"/>
                </a:lnTo>
                <a:lnTo>
                  <a:pt x="2801112" y="3374136"/>
                </a:lnTo>
                <a:lnTo>
                  <a:pt x="2808732" y="3374136"/>
                </a:lnTo>
                <a:lnTo>
                  <a:pt x="2811780" y="3372612"/>
                </a:lnTo>
                <a:lnTo>
                  <a:pt x="2811780" y="3364991"/>
                </a:lnTo>
                <a:lnTo>
                  <a:pt x="2808732" y="3361944"/>
                </a:lnTo>
                <a:close/>
              </a:path>
              <a:path w="3470148" h="3374136">
                <a:moveTo>
                  <a:pt x="2782824" y="3361944"/>
                </a:moveTo>
                <a:lnTo>
                  <a:pt x="2776728" y="3361944"/>
                </a:lnTo>
                <a:lnTo>
                  <a:pt x="2773680" y="3364991"/>
                </a:lnTo>
                <a:lnTo>
                  <a:pt x="2773680" y="3372612"/>
                </a:lnTo>
                <a:lnTo>
                  <a:pt x="2776728" y="3374136"/>
                </a:lnTo>
                <a:lnTo>
                  <a:pt x="2782824" y="3374136"/>
                </a:lnTo>
                <a:lnTo>
                  <a:pt x="2785872" y="3372612"/>
                </a:lnTo>
                <a:lnTo>
                  <a:pt x="2785872" y="3364991"/>
                </a:lnTo>
                <a:lnTo>
                  <a:pt x="2782824" y="3361944"/>
                </a:lnTo>
                <a:close/>
              </a:path>
              <a:path w="3470148" h="3374136">
                <a:moveTo>
                  <a:pt x="2758440" y="3361944"/>
                </a:moveTo>
                <a:lnTo>
                  <a:pt x="2750820" y="3361944"/>
                </a:lnTo>
                <a:lnTo>
                  <a:pt x="2747772" y="3364991"/>
                </a:lnTo>
                <a:lnTo>
                  <a:pt x="2747772" y="3372612"/>
                </a:lnTo>
                <a:lnTo>
                  <a:pt x="2750820" y="3374136"/>
                </a:lnTo>
                <a:lnTo>
                  <a:pt x="2758440" y="3374136"/>
                </a:lnTo>
                <a:lnTo>
                  <a:pt x="2759964" y="3372612"/>
                </a:lnTo>
                <a:lnTo>
                  <a:pt x="2759964" y="3364991"/>
                </a:lnTo>
                <a:lnTo>
                  <a:pt x="2758440" y="3361944"/>
                </a:lnTo>
                <a:close/>
              </a:path>
              <a:path w="3470148" h="3374136">
                <a:moveTo>
                  <a:pt x="2732532" y="3361944"/>
                </a:moveTo>
                <a:lnTo>
                  <a:pt x="2724912" y="3361944"/>
                </a:lnTo>
                <a:lnTo>
                  <a:pt x="2721864" y="3364991"/>
                </a:lnTo>
                <a:lnTo>
                  <a:pt x="2721864" y="3372612"/>
                </a:lnTo>
                <a:lnTo>
                  <a:pt x="2724912" y="3374136"/>
                </a:lnTo>
                <a:lnTo>
                  <a:pt x="2732532" y="3374136"/>
                </a:lnTo>
                <a:lnTo>
                  <a:pt x="2735580" y="3372612"/>
                </a:lnTo>
                <a:lnTo>
                  <a:pt x="2735580" y="3364991"/>
                </a:lnTo>
                <a:lnTo>
                  <a:pt x="2732532" y="3361944"/>
                </a:lnTo>
                <a:close/>
              </a:path>
              <a:path w="3470148" h="3374136">
                <a:moveTo>
                  <a:pt x="2706624" y="3361944"/>
                </a:moveTo>
                <a:lnTo>
                  <a:pt x="2700528" y="3361944"/>
                </a:lnTo>
                <a:lnTo>
                  <a:pt x="2697480" y="3364991"/>
                </a:lnTo>
                <a:lnTo>
                  <a:pt x="2697480" y="3372612"/>
                </a:lnTo>
                <a:lnTo>
                  <a:pt x="2700528" y="3374136"/>
                </a:lnTo>
                <a:lnTo>
                  <a:pt x="2706624" y="3374136"/>
                </a:lnTo>
                <a:lnTo>
                  <a:pt x="2709672" y="3372612"/>
                </a:lnTo>
                <a:lnTo>
                  <a:pt x="2709672" y="3364991"/>
                </a:lnTo>
                <a:lnTo>
                  <a:pt x="2706624" y="3361944"/>
                </a:lnTo>
                <a:close/>
              </a:path>
              <a:path w="3470148" h="3374136">
                <a:moveTo>
                  <a:pt x="2682240" y="3361944"/>
                </a:moveTo>
                <a:lnTo>
                  <a:pt x="2674620" y="3361944"/>
                </a:lnTo>
                <a:lnTo>
                  <a:pt x="2671572" y="3364991"/>
                </a:lnTo>
                <a:lnTo>
                  <a:pt x="2671572" y="3372612"/>
                </a:lnTo>
                <a:lnTo>
                  <a:pt x="2674620" y="3374136"/>
                </a:lnTo>
                <a:lnTo>
                  <a:pt x="2682240" y="3374136"/>
                </a:lnTo>
                <a:lnTo>
                  <a:pt x="2683764" y="3372612"/>
                </a:lnTo>
                <a:lnTo>
                  <a:pt x="2683764" y="3364991"/>
                </a:lnTo>
                <a:lnTo>
                  <a:pt x="2682240" y="3361944"/>
                </a:lnTo>
                <a:close/>
              </a:path>
              <a:path w="3470148" h="3374136">
                <a:moveTo>
                  <a:pt x="2656332" y="3361944"/>
                </a:moveTo>
                <a:lnTo>
                  <a:pt x="2648712" y="3361944"/>
                </a:lnTo>
                <a:lnTo>
                  <a:pt x="2645664" y="3364991"/>
                </a:lnTo>
                <a:lnTo>
                  <a:pt x="2645664" y="3372612"/>
                </a:lnTo>
                <a:lnTo>
                  <a:pt x="2648712" y="3374136"/>
                </a:lnTo>
                <a:lnTo>
                  <a:pt x="2656332" y="3374136"/>
                </a:lnTo>
                <a:lnTo>
                  <a:pt x="2659380" y="3372612"/>
                </a:lnTo>
                <a:lnTo>
                  <a:pt x="2659380" y="3364991"/>
                </a:lnTo>
                <a:lnTo>
                  <a:pt x="2656332" y="3361944"/>
                </a:lnTo>
                <a:close/>
              </a:path>
              <a:path w="3470148" h="3374136">
                <a:moveTo>
                  <a:pt x="2630424" y="3361944"/>
                </a:moveTo>
                <a:lnTo>
                  <a:pt x="2624328" y="3361944"/>
                </a:lnTo>
                <a:lnTo>
                  <a:pt x="2621280" y="3364991"/>
                </a:lnTo>
                <a:lnTo>
                  <a:pt x="2621280" y="3372612"/>
                </a:lnTo>
                <a:lnTo>
                  <a:pt x="2624328" y="3374136"/>
                </a:lnTo>
                <a:lnTo>
                  <a:pt x="2630424" y="3374136"/>
                </a:lnTo>
                <a:lnTo>
                  <a:pt x="2633472" y="3372612"/>
                </a:lnTo>
                <a:lnTo>
                  <a:pt x="2633472" y="3364991"/>
                </a:lnTo>
                <a:lnTo>
                  <a:pt x="2630424" y="3361944"/>
                </a:lnTo>
                <a:close/>
              </a:path>
              <a:path w="3470148" h="3374136">
                <a:moveTo>
                  <a:pt x="2606040" y="3361944"/>
                </a:moveTo>
                <a:lnTo>
                  <a:pt x="2598420" y="3361944"/>
                </a:lnTo>
                <a:lnTo>
                  <a:pt x="2595372" y="3364991"/>
                </a:lnTo>
                <a:lnTo>
                  <a:pt x="2595372" y="3372612"/>
                </a:lnTo>
                <a:lnTo>
                  <a:pt x="2598420" y="3374136"/>
                </a:lnTo>
                <a:lnTo>
                  <a:pt x="2606040" y="3374136"/>
                </a:lnTo>
                <a:lnTo>
                  <a:pt x="2607564" y="3372612"/>
                </a:lnTo>
                <a:lnTo>
                  <a:pt x="2607564" y="3364991"/>
                </a:lnTo>
                <a:lnTo>
                  <a:pt x="2606040" y="3361944"/>
                </a:lnTo>
                <a:close/>
              </a:path>
              <a:path w="3470148" h="3374136">
                <a:moveTo>
                  <a:pt x="2580132" y="3361944"/>
                </a:moveTo>
                <a:lnTo>
                  <a:pt x="2572512" y="3361944"/>
                </a:lnTo>
                <a:lnTo>
                  <a:pt x="2569464" y="3364991"/>
                </a:lnTo>
                <a:lnTo>
                  <a:pt x="2569464" y="3372612"/>
                </a:lnTo>
                <a:lnTo>
                  <a:pt x="2572512" y="3374136"/>
                </a:lnTo>
                <a:lnTo>
                  <a:pt x="2580132" y="3374136"/>
                </a:lnTo>
                <a:lnTo>
                  <a:pt x="2583180" y="3372612"/>
                </a:lnTo>
                <a:lnTo>
                  <a:pt x="2583180" y="3364991"/>
                </a:lnTo>
                <a:lnTo>
                  <a:pt x="2580132" y="3361944"/>
                </a:lnTo>
                <a:close/>
              </a:path>
              <a:path w="3470148" h="3374136">
                <a:moveTo>
                  <a:pt x="2554224" y="3361944"/>
                </a:moveTo>
                <a:lnTo>
                  <a:pt x="2548128" y="3361944"/>
                </a:lnTo>
                <a:lnTo>
                  <a:pt x="2545080" y="3364991"/>
                </a:lnTo>
                <a:lnTo>
                  <a:pt x="2545080" y="3372612"/>
                </a:lnTo>
                <a:lnTo>
                  <a:pt x="2548128" y="3374136"/>
                </a:lnTo>
                <a:lnTo>
                  <a:pt x="2554224" y="3374136"/>
                </a:lnTo>
                <a:lnTo>
                  <a:pt x="2557272" y="3372612"/>
                </a:lnTo>
                <a:lnTo>
                  <a:pt x="2557272" y="3364991"/>
                </a:lnTo>
                <a:lnTo>
                  <a:pt x="2554224" y="3361944"/>
                </a:lnTo>
                <a:close/>
              </a:path>
              <a:path w="3470148" h="3374136">
                <a:moveTo>
                  <a:pt x="2529840" y="3361944"/>
                </a:moveTo>
                <a:lnTo>
                  <a:pt x="2522220" y="3361944"/>
                </a:lnTo>
                <a:lnTo>
                  <a:pt x="2519172" y="3364991"/>
                </a:lnTo>
                <a:lnTo>
                  <a:pt x="2519172" y="3372612"/>
                </a:lnTo>
                <a:lnTo>
                  <a:pt x="2522220" y="3374136"/>
                </a:lnTo>
                <a:lnTo>
                  <a:pt x="2529840" y="3374136"/>
                </a:lnTo>
                <a:lnTo>
                  <a:pt x="2531364" y="3372612"/>
                </a:lnTo>
                <a:lnTo>
                  <a:pt x="2531364" y="3364991"/>
                </a:lnTo>
                <a:lnTo>
                  <a:pt x="2529840" y="3361944"/>
                </a:lnTo>
                <a:close/>
              </a:path>
              <a:path w="3470148" h="3374136">
                <a:moveTo>
                  <a:pt x="2503932" y="3361944"/>
                </a:moveTo>
                <a:lnTo>
                  <a:pt x="2496312" y="3361944"/>
                </a:lnTo>
                <a:lnTo>
                  <a:pt x="2493264" y="3364991"/>
                </a:lnTo>
                <a:lnTo>
                  <a:pt x="2493264" y="3372612"/>
                </a:lnTo>
                <a:lnTo>
                  <a:pt x="2496312" y="3374136"/>
                </a:lnTo>
                <a:lnTo>
                  <a:pt x="2503932" y="3374136"/>
                </a:lnTo>
                <a:lnTo>
                  <a:pt x="2506980" y="3372612"/>
                </a:lnTo>
                <a:lnTo>
                  <a:pt x="2506980" y="3364991"/>
                </a:lnTo>
                <a:lnTo>
                  <a:pt x="2503932" y="3361944"/>
                </a:lnTo>
                <a:close/>
              </a:path>
              <a:path w="3470148" h="3374136">
                <a:moveTo>
                  <a:pt x="2478024" y="3361944"/>
                </a:moveTo>
                <a:lnTo>
                  <a:pt x="2471928" y="3361944"/>
                </a:lnTo>
                <a:lnTo>
                  <a:pt x="2468880" y="3364991"/>
                </a:lnTo>
                <a:lnTo>
                  <a:pt x="2468880" y="3372612"/>
                </a:lnTo>
                <a:lnTo>
                  <a:pt x="2471928" y="3374136"/>
                </a:lnTo>
                <a:lnTo>
                  <a:pt x="2478024" y="3374136"/>
                </a:lnTo>
                <a:lnTo>
                  <a:pt x="2481072" y="3372612"/>
                </a:lnTo>
                <a:lnTo>
                  <a:pt x="2481072" y="3364991"/>
                </a:lnTo>
                <a:lnTo>
                  <a:pt x="2478024" y="3361944"/>
                </a:lnTo>
                <a:close/>
              </a:path>
              <a:path w="3470148" h="3374136">
                <a:moveTo>
                  <a:pt x="2452116" y="3361944"/>
                </a:moveTo>
                <a:lnTo>
                  <a:pt x="2446020" y="3361944"/>
                </a:lnTo>
                <a:lnTo>
                  <a:pt x="2442972" y="3364991"/>
                </a:lnTo>
                <a:lnTo>
                  <a:pt x="2442972" y="3372612"/>
                </a:lnTo>
                <a:lnTo>
                  <a:pt x="2446020" y="3374136"/>
                </a:lnTo>
                <a:lnTo>
                  <a:pt x="2452116" y="3374136"/>
                </a:lnTo>
                <a:lnTo>
                  <a:pt x="2455164" y="3372612"/>
                </a:lnTo>
                <a:lnTo>
                  <a:pt x="2455164" y="3364991"/>
                </a:lnTo>
                <a:lnTo>
                  <a:pt x="2452116" y="3361944"/>
                </a:lnTo>
                <a:close/>
              </a:path>
              <a:path w="3470148" h="3374136">
                <a:moveTo>
                  <a:pt x="2427732" y="3361944"/>
                </a:moveTo>
                <a:lnTo>
                  <a:pt x="2420112" y="3361944"/>
                </a:lnTo>
                <a:lnTo>
                  <a:pt x="2417064" y="3364991"/>
                </a:lnTo>
                <a:lnTo>
                  <a:pt x="2417064" y="3372612"/>
                </a:lnTo>
                <a:lnTo>
                  <a:pt x="2420112" y="3374136"/>
                </a:lnTo>
                <a:lnTo>
                  <a:pt x="2427732" y="3374136"/>
                </a:lnTo>
                <a:lnTo>
                  <a:pt x="2430780" y="3372612"/>
                </a:lnTo>
                <a:lnTo>
                  <a:pt x="2430780" y="3364991"/>
                </a:lnTo>
                <a:lnTo>
                  <a:pt x="2427732" y="3361944"/>
                </a:lnTo>
                <a:close/>
              </a:path>
              <a:path w="3470148" h="3374136">
                <a:moveTo>
                  <a:pt x="2401824" y="3361944"/>
                </a:moveTo>
                <a:lnTo>
                  <a:pt x="2395728" y="3361944"/>
                </a:lnTo>
                <a:lnTo>
                  <a:pt x="2392680" y="3364991"/>
                </a:lnTo>
                <a:lnTo>
                  <a:pt x="2392680" y="3372612"/>
                </a:lnTo>
                <a:lnTo>
                  <a:pt x="2395728" y="3374136"/>
                </a:lnTo>
                <a:lnTo>
                  <a:pt x="2401824" y="3374136"/>
                </a:lnTo>
                <a:lnTo>
                  <a:pt x="2404872" y="3372612"/>
                </a:lnTo>
                <a:lnTo>
                  <a:pt x="2404872" y="3364991"/>
                </a:lnTo>
                <a:lnTo>
                  <a:pt x="2401824" y="3361944"/>
                </a:lnTo>
                <a:close/>
              </a:path>
              <a:path w="3470148" h="3374136">
                <a:moveTo>
                  <a:pt x="2375916" y="3361944"/>
                </a:moveTo>
                <a:lnTo>
                  <a:pt x="2369820" y="3361944"/>
                </a:lnTo>
                <a:lnTo>
                  <a:pt x="2366772" y="3364991"/>
                </a:lnTo>
                <a:lnTo>
                  <a:pt x="2366772" y="3372612"/>
                </a:lnTo>
                <a:lnTo>
                  <a:pt x="2369820" y="3374136"/>
                </a:lnTo>
                <a:lnTo>
                  <a:pt x="2375916" y="3374136"/>
                </a:lnTo>
                <a:lnTo>
                  <a:pt x="2378964" y="3372612"/>
                </a:lnTo>
                <a:lnTo>
                  <a:pt x="2378964" y="3364991"/>
                </a:lnTo>
                <a:lnTo>
                  <a:pt x="2375916" y="3361944"/>
                </a:lnTo>
                <a:close/>
              </a:path>
              <a:path w="3470148" h="3374136">
                <a:moveTo>
                  <a:pt x="2351532" y="3361944"/>
                </a:moveTo>
                <a:lnTo>
                  <a:pt x="2343912" y="3361944"/>
                </a:lnTo>
                <a:lnTo>
                  <a:pt x="2340864" y="3364991"/>
                </a:lnTo>
                <a:lnTo>
                  <a:pt x="2340864" y="3372612"/>
                </a:lnTo>
                <a:lnTo>
                  <a:pt x="2343912" y="3374136"/>
                </a:lnTo>
                <a:lnTo>
                  <a:pt x="2351532" y="3374136"/>
                </a:lnTo>
                <a:lnTo>
                  <a:pt x="2354580" y="3372612"/>
                </a:lnTo>
                <a:lnTo>
                  <a:pt x="2354580" y="3364991"/>
                </a:lnTo>
                <a:lnTo>
                  <a:pt x="2351532" y="3361944"/>
                </a:lnTo>
                <a:close/>
              </a:path>
              <a:path w="3470148" h="3374136">
                <a:moveTo>
                  <a:pt x="2325624" y="3361944"/>
                </a:moveTo>
                <a:lnTo>
                  <a:pt x="2319528" y="3361944"/>
                </a:lnTo>
                <a:lnTo>
                  <a:pt x="2316480" y="3364991"/>
                </a:lnTo>
                <a:lnTo>
                  <a:pt x="2316480" y="3372612"/>
                </a:lnTo>
                <a:lnTo>
                  <a:pt x="2319528" y="3374136"/>
                </a:lnTo>
                <a:lnTo>
                  <a:pt x="2325624" y="3374136"/>
                </a:lnTo>
                <a:lnTo>
                  <a:pt x="2328672" y="3372612"/>
                </a:lnTo>
                <a:lnTo>
                  <a:pt x="2328672" y="3364991"/>
                </a:lnTo>
                <a:lnTo>
                  <a:pt x="2325624" y="3361944"/>
                </a:lnTo>
                <a:close/>
              </a:path>
              <a:path w="3470148" h="3374136">
                <a:moveTo>
                  <a:pt x="2299716" y="3361944"/>
                </a:moveTo>
                <a:lnTo>
                  <a:pt x="2293620" y="3361944"/>
                </a:lnTo>
                <a:lnTo>
                  <a:pt x="2290572" y="3364991"/>
                </a:lnTo>
                <a:lnTo>
                  <a:pt x="2290572" y="3372612"/>
                </a:lnTo>
                <a:lnTo>
                  <a:pt x="2293620" y="3374136"/>
                </a:lnTo>
                <a:lnTo>
                  <a:pt x="2299716" y="3374136"/>
                </a:lnTo>
                <a:lnTo>
                  <a:pt x="2302764" y="3372612"/>
                </a:lnTo>
                <a:lnTo>
                  <a:pt x="2302764" y="3364991"/>
                </a:lnTo>
                <a:lnTo>
                  <a:pt x="2299716" y="3361944"/>
                </a:lnTo>
                <a:close/>
              </a:path>
              <a:path w="3470148" h="3374136">
                <a:moveTo>
                  <a:pt x="2275332" y="3361944"/>
                </a:moveTo>
                <a:lnTo>
                  <a:pt x="2267712" y="3361944"/>
                </a:lnTo>
                <a:lnTo>
                  <a:pt x="2264664" y="3364991"/>
                </a:lnTo>
                <a:lnTo>
                  <a:pt x="2264664" y="3372612"/>
                </a:lnTo>
                <a:lnTo>
                  <a:pt x="2267712" y="3374136"/>
                </a:lnTo>
                <a:lnTo>
                  <a:pt x="2275332" y="3374136"/>
                </a:lnTo>
                <a:lnTo>
                  <a:pt x="2278380" y="3372612"/>
                </a:lnTo>
                <a:lnTo>
                  <a:pt x="2278380" y="3364991"/>
                </a:lnTo>
                <a:lnTo>
                  <a:pt x="2275332" y="3361944"/>
                </a:lnTo>
                <a:close/>
              </a:path>
              <a:path w="3470148" h="3374136">
                <a:moveTo>
                  <a:pt x="2249424" y="3361944"/>
                </a:moveTo>
                <a:lnTo>
                  <a:pt x="2241804" y="3361944"/>
                </a:lnTo>
                <a:lnTo>
                  <a:pt x="2240280" y="3364991"/>
                </a:lnTo>
                <a:lnTo>
                  <a:pt x="2240280" y="3372612"/>
                </a:lnTo>
                <a:lnTo>
                  <a:pt x="2241804" y="3374136"/>
                </a:lnTo>
                <a:lnTo>
                  <a:pt x="2249424" y="3374136"/>
                </a:lnTo>
                <a:lnTo>
                  <a:pt x="2252472" y="3372612"/>
                </a:lnTo>
                <a:lnTo>
                  <a:pt x="2252472" y="3364991"/>
                </a:lnTo>
                <a:lnTo>
                  <a:pt x="2249424" y="3361944"/>
                </a:lnTo>
                <a:close/>
              </a:path>
              <a:path w="3470148" h="3374136">
                <a:moveTo>
                  <a:pt x="2223516" y="3361944"/>
                </a:moveTo>
                <a:lnTo>
                  <a:pt x="2217420" y="3361944"/>
                </a:lnTo>
                <a:lnTo>
                  <a:pt x="2214372" y="3364991"/>
                </a:lnTo>
                <a:lnTo>
                  <a:pt x="2214372" y="3372612"/>
                </a:lnTo>
                <a:lnTo>
                  <a:pt x="2217420" y="3374136"/>
                </a:lnTo>
                <a:lnTo>
                  <a:pt x="2223516" y="3374136"/>
                </a:lnTo>
                <a:lnTo>
                  <a:pt x="2226564" y="3372612"/>
                </a:lnTo>
                <a:lnTo>
                  <a:pt x="2226564" y="3364991"/>
                </a:lnTo>
                <a:lnTo>
                  <a:pt x="2223516" y="3361944"/>
                </a:lnTo>
                <a:close/>
              </a:path>
              <a:path w="3470148" h="3374136">
                <a:moveTo>
                  <a:pt x="2199132" y="3361944"/>
                </a:moveTo>
                <a:lnTo>
                  <a:pt x="2191512" y="3361944"/>
                </a:lnTo>
                <a:lnTo>
                  <a:pt x="2188464" y="3364991"/>
                </a:lnTo>
                <a:lnTo>
                  <a:pt x="2188464" y="3372612"/>
                </a:lnTo>
                <a:lnTo>
                  <a:pt x="2191512" y="3374136"/>
                </a:lnTo>
                <a:lnTo>
                  <a:pt x="2199132" y="3374136"/>
                </a:lnTo>
                <a:lnTo>
                  <a:pt x="2202180" y="3372612"/>
                </a:lnTo>
                <a:lnTo>
                  <a:pt x="2202180" y="3364991"/>
                </a:lnTo>
                <a:lnTo>
                  <a:pt x="2199132" y="3361944"/>
                </a:lnTo>
                <a:close/>
              </a:path>
              <a:path w="3470148" h="3374136">
                <a:moveTo>
                  <a:pt x="2173224" y="3361944"/>
                </a:moveTo>
                <a:lnTo>
                  <a:pt x="2165604" y="3361944"/>
                </a:lnTo>
                <a:lnTo>
                  <a:pt x="2164080" y="3364991"/>
                </a:lnTo>
                <a:lnTo>
                  <a:pt x="2164080" y="3372612"/>
                </a:lnTo>
                <a:lnTo>
                  <a:pt x="2165604" y="3374136"/>
                </a:lnTo>
                <a:lnTo>
                  <a:pt x="2173224" y="3374136"/>
                </a:lnTo>
                <a:lnTo>
                  <a:pt x="2176272" y="3372612"/>
                </a:lnTo>
                <a:lnTo>
                  <a:pt x="2176272" y="3364991"/>
                </a:lnTo>
                <a:lnTo>
                  <a:pt x="2173224" y="3361944"/>
                </a:lnTo>
                <a:close/>
              </a:path>
              <a:path w="3470148" h="3374136">
                <a:moveTo>
                  <a:pt x="2147316" y="3361944"/>
                </a:moveTo>
                <a:lnTo>
                  <a:pt x="2141220" y="3361944"/>
                </a:lnTo>
                <a:lnTo>
                  <a:pt x="2138172" y="3364991"/>
                </a:lnTo>
                <a:lnTo>
                  <a:pt x="2138172" y="3372612"/>
                </a:lnTo>
                <a:lnTo>
                  <a:pt x="2141220" y="3374136"/>
                </a:lnTo>
                <a:lnTo>
                  <a:pt x="2147316" y="3374136"/>
                </a:lnTo>
                <a:lnTo>
                  <a:pt x="2150364" y="3372612"/>
                </a:lnTo>
                <a:lnTo>
                  <a:pt x="2150364" y="3364991"/>
                </a:lnTo>
                <a:lnTo>
                  <a:pt x="2147316" y="3361944"/>
                </a:lnTo>
                <a:close/>
              </a:path>
              <a:path w="3470148" h="3374136">
                <a:moveTo>
                  <a:pt x="2122932" y="3361944"/>
                </a:moveTo>
                <a:lnTo>
                  <a:pt x="2115312" y="3361944"/>
                </a:lnTo>
                <a:lnTo>
                  <a:pt x="2112264" y="3364991"/>
                </a:lnTo>
                <a:lnTo>
                  <a:pt x="2112264" y="3372612"/>
                </a:lnTo>
                <a:lnTo>
                  <a:pt x="2115312" y="3374136"/>
                </a:lnTo>
                <a:lnTo>
                  <a:pt x="2122932" y="3374136"/>
                </a:lnTo>
                <a:lnTo>
                  <a:pt x="2125980" y="3372612"/>
                </a:lnTo>
                <a:lnTo>
                  <a:pt x="2125980" y="3364991"/>
                </a:lnTo>
                <a:lnTo>
                  <a:pt x="2122932" y="3361944"/>
                </a:lnTo>
                <a:close/>
              </a:path>
              <a:path w="3470148" h="3374136">
                <a:moveTo>
                  <a:pt x="2097024" y="3361944"/>
                </a:moveTo>
                <a:lnTo>
                  <a:pt x="2089404" y="3361944"/>
                </a:lnTo>
                <a:lnTo>
                  <a:pt x="2087880" y="3364991"/>
                </a:lnTo>
                <a:lnTo>
                  <a:pt x="2087880" y="3372612"/>
                </a:lnTo>
                <a:lnTo>
                  <a:pt x="2089404" y="3374136"/>
                </a:lnTo>
                <a:lnTo>
                  <a:pt x="2097024" y="3374136"/>
                </a:lnTo>
                <a:lnTo>
                  <a:pt x="2100072" y="3372612"/>
                </a:lnTo>
                <a:lnTo>
                  <a:pt x="2100072" y="3364991"/>
                </a:lnTo>
                <a:lnTo>
                  <a:pt x="2097024" y="3361944"/>
                </a:lnTo>
                <a:close/>
              </a:path>
              <a:path w="3470148" h="3374136">
                <a:moveTo>
                  <a:pt x="2071116" y="3361944"/>
                </a:moveTo>
                <a:lnTo>
                  <a:pt x="2065020" y="3361944"/>
                </a:lnTo>
                <a:lnTo>
                  <a:pt x="2061972" y="3364991"/>
                </a:lnTo>
                <a:lnTo>
                  <a:pt x="2061972" y="3372612"/>
                </a:lnTo>
                <a:lnTo>
                  <a:pt x="2065020" y="3374136"/>
                </a:lnTo>
                <a:lnTo>
                  <a:pt x="2071116" y="3374136"/>
                </a:lnTo>
                <a:lnTo>
                  <a:pt x="2074164" y="3372612"/>
                </a:lnTo>
                <a:lnTo>
                  <a:pt x="2074164" y="3364991"/>
                </a:lnTo>
                <a:lnTo>
                  <a:pt x="2071116" y="3361944"/>
                </a:lnTo>
                <a:close/>
              </a:path>
              <a:path w="3470148" h="3374136">
                <a:moveTo>
                  <a:pt x="2046732" y="3361944"/>
                </a:moveTo>
                <a:lnTo>
                  <a:pt x="2039112" y="3361944"/>
                </a:lnTo>
                <a:lnTo>
                  <a:pt x="2036064" y="3364991"/>
                </a:lnTo>
                <a:lnTo>
                  <a:pt x="2036064" y="3372612"/>
                </a:lnTo>
                <a:lnTo>
                  <a:pt x="2039112" y="3374136"/>
                </a:lnTo>
                <a:lnTo>
                  <a:pt x="2046732" y="3374136"/>
                </a:lnTo>
                <a:lnTo>
                  <a:pt x="2049780" y="3372612"/>
                </a:lnTo>
                <a:lnTo>
                  <a:pt x="2049780" y="3364991"/>
                </a:lnTo>
                <a:lnTo>
                  <a:pt x="2046732" y="3361944"/>
                </a:lnTo>
                <a:close/>
              </a:path>
              <a:path w="3470148" h="3374136">
                <a:moveTo>
                  <a:pt x="2020824" y="3361944"/>
                </a:moveTo>
                <a:lnTo>
                  <a:pt x="2013204" y="3361944"/>
                </a:lnTo>
                <a:lnTo>
                  <a:pt x="2011680" y="3364991"/>
                </a:lnTo>
                <a:lnTo>
                  <a:pt x="2011680" y="3372612"/>
                </a:lnTo>
                <a:lnTo>
                  <a:pt x="2013204" y="3374136"/>
                </a:lnTo>
                <a:lnTo>
                  <a:pt x="2020824" y="3374136"/>
                </a:lnTo>
                <a:lnTo>
                  <a:pt x="2023872" y="3372612"/>
                </a:lnTo>
                <a:lnTo>
                  <a:pt x="2023872" y="3364991"/>
                </a:lnTo>
                <a:lnTo>
                  <a:pt x="2020824" y="3361944"/>
                </a:lnTo>
                <a:close/>
              </a:path>
              <a:path w="3470148" h="3374136">
                <a:moveTo>
                  <a:pt x="1994916" y="3361944"/>
                </a:moveTo>
                <a:lnTo>
                  <a:pt x="1988820" y="3361944"/>
                </a:lnTo>
                <a:lnTo>
                  <a:pt x="1985772" y="3364991"/>
                </a:lnTo>
                <a:lnTo>
                  <a:pt x="1985772" y="3372612"/>
                </a:lnTo>
                <a:lnTo>
                  <a:pt x="1988820" y="3374136"/>
                </a:lnTo>
                <a:lnTo>
                  <a:pt x="1994916" y="3374136"/>
                </a:lnTo>
                <a:lnTo>
                  <a:pt x="1997964" y="3372612"/>
                </a:lnTo>
                <a:lnTo>
                  <a:pt x="1997964" y="3364991"/>
                </a:lnTo>
                <a:lnTo>
                  <a:pt x="1994916" y="3361944"/>
                </a:lnTo>
                <a:close/>
              </a:path>
              <a:path w="3470148" h="3374136">
                <a:moveTo>
                  <a:pt x="1970532" y="3361944"/>
                </a:moveTo>
                <a:lnTo>
                  <a:pt x="1962912" y="3361944"/>
                </a:lnTo>
                <a:lnTo>
                  <a:pt x="1959864" y="3364991"/>
                </a:lnTo>
                <a:lnTo>
                  <a:pt x="1959864" y="3372612"/>
                </a:lnTo>
                <a:lnTo>
                  <a:pt x="1962912" y="3374136"/>
                </a:lnTo>
                <a:lnTo>
                  <a:pt x="1970532" y="3374136"/>
                </a:lnTo>
                <a:lnTo>
                  <a:pt x="1973580" y="3372612"/>
                </a:lnTo>
                <a:lnTo>
                  <a:pt x="1973580" y="3364991"/>
                </a:lnTo>
                <a:lnTo>
                  <a:pt x="1970532" y="3361944"/>
                </a:lnTo>
                <a:close/>
              </a:path>
              <a:path w="3470148" h="3374136">
                <a:moveTo>
                  <a:pt x="1944624" y="3361944"/>
                </a:moveTo>
                <a:lnTo>
                  <a:pt x="1937004" y="3361944"/>
                </a:lnTo>
                <a:lnTo>
                  <a:pt x="1935480" y="3364991"/>
                </a:lnTo>
                <a:lnTo>
                  <a:pt x="1935480" y="3372612"/>
                </a:lnTo>
                <a:lnTo>
                  <a:pt x="1937004" y="3374136"/>
                </a:lnTo>
                <a:lnTo>
                  <a:pt x="1944624" y="3374136"/>
                </a:lnTo>
                <a:lnTo>
                  <a:pt x="1947672" y="3372612"/>
                </a:lnTo>
                <a:lnTo>
                  <a:pt x="1947672" y="3364991"/>
                </a:lnTo>
                <a:lnTo>
                  <a:pt x="1944624" y="3361944"/>
                </a:lnTo>
                <a:close/>
              </a:path>
              <a:path w="3470148" h="3374136">
                <a:moveTo>
                  <a:pt x="1918716" y="3361944"/>
                </a:moveTo>
                <a:lnTo>
                  <a:pt x="1912620" y="3361944"/>
                </a:lnTo>
                <a:lnTo>
                  <a:pt x="1909572" y="3364991"/>
                </a:lnTo>
                <a:lnTo>
                  <a:pt x="1909572" y="3372612"/>
                </a:lnTo>
                <a:lnTo>
                  <a:pt x="1912620" y="3374136"/>
                </a:lnTo>
                <a:lnTo>
                  <a:pt x="1918716" y="3374136"/>
                </a:lnTo>
                <a:lnTo>
                  <a:pt x="1921764" y="3372612"/>
                </a:lnTo>
                <a:lnTo>
                  <a:pt x="1921764" y="3364991"/>
                </a:lnTo>
                <a:lnTo>
                  <a:pt x="1918716" y="3361944"/>
                </a:lnTo>
                <a:close/>
              </a:path>
              <a:path w="3470148" h="3374136">
                <a:moveTo>
                  <a:pt x="1894332" y="3361944"/>
                </a:moveTo>
                <a:lnTo>
                  <a:pt x="1886712" y="3361944"/>
                </a:lnTo>
                <a:lnTo>
                  <a:pt x="1883664" y="3364991"/>
                </a:lnTo>
                <a:lnTo>
                  <a:pt x="1883664" y="3372612"/>
                </a:lnTo>
                <a:lnTo>
                  <a:pt x="1886712" y="3374136"/>
                </a:lnTo>
                <a:lnTo>
                  <a:pt x="1894332" y="3374136"/>
                </a:lnTo>
                <a:lnTo>
                  <a:pt x="1897380" y="3372612"/>
                </a:lnTo>
                <a:lnTo>
                  <a:pt x="1897380" y="3364991"/>
                </a:lnTo>
                <a:lnTo>
                  <a:pt x="1894332" y="3361944"/>
                </a:lnTo>
                <a:close/>
              </a:path>
              <a:path w="3470148" h="3374136">
                <a:moveTo>
                  <a:pt x="1868424" y="3361944"/>
                </a:moveTo>
                <a:lnTo>
                  <a:pt x="1860804" y="3361944"/>
                </a:lnTo>
                <a:lnTo>
                  <a:pt x="1857756" y="3364991"/>
                </a:lnTo>
                <a:lnTo>
                  <a:pt x="1857756" y="3372612"/>
                </a:lnTo>
                <a:lnTo>
                  <a:pt x="1860804" y="3374136"/>
                </a:lnTo>
                <a:lnTo>
                  <a:pt x="1868424" y="3374136"/>
                </a:lnTo>
                <a:lnTo>
                  <a:pt x="1871472" y="3372612"/>
                </a:lnTo>
                <a:lnTo>
                  <a:pt x="1871472" y="3364991"/>
                </a:lnTo>
                <a:lnTo>
                  <a:pt x="1868424" y="3361944"/>
                </a:lnTo>
                <a:close/>
              </a:path>
              <a:path w="3470148" h="3374136">
                <a:moveTo>
                  <a:pt x="1842516" y="3361944"/>
                </a:moveTo>
                <a:lnTo>
                  <a:pt x="1836420" y="3361944"/>
                </a:lnTo>
                <a:lnTo>
                  <a:pt x="1833372" y="3364991"/>
                </a:lnTo>
                <a:lnTo>
                  <a:pt x="1833372" y="3372612"/>
                </a:lnTo>
                <a:lnTo>
                  <a:pt x="1836420" y="3374136"/>
                </a:lnTo>
                <a:lnTo>
                  <a:pt x="1842516" y="3374136"/>
                </a:lnTo>
                <a:lnTo>
                  <a:pt x="1845564" y="3372612"/>
                </a:lnTo>
                <a:lnTo>
                  <a:pt x="1845564" y="3364991"/>
                </a:lnTo>
                <a:lnTo>
                  <a:pt x="1842516" y="3361944"/>
                </a:lnTo>
                <a:close/>
              </a:path>
              <a:path w="3470148" h="3374136">
                <a:moveTo>
                  <a:pt x="1818132" y="3361944"/>
                </a:moveTo>
                <a:lnTo>
                  <a:pt x="1810512" y="3361944"/>
                </a:lnTo>
                <a:lnTo>
                  <a:pt x="1807464" y="3364991"/>
                </a:lnTo>
                <a:lnTo>
                  <a:pt x="1807464" y="3372612"/>
                </a:lnTo>
                <a:lnTo>
                  <a:pt x="1810512" y="3374136"/>
                </a:lnTo>
                <a:lnTo>
                  <a:pt x="1818132" y="3374136"/>
                </a:lnTo>
                <a:lnTo>
                  <a:pt x="1819656" y="3372612"/>
                </a:lnTo>
                <a:lnTo>
                  <a:pt x="1819656" y="3364991"/>
                </a:lnTo>
                <a:lnTo>
                  <a:pt x="1818132" y="3361944"/>
                </a:lnTo>
                <a:close/>
              </a:path>
              <a:path w="3470148" h="3374136">
                <a:moveTo>
                  <a:pt x="1792224" y="3361944"/>
                </a:moveTo>
                <a:lnTo>
                  <a:pt x="1784604" y="3361944"/>
                </a:lnTo>
                <a:lnTo>
                  <a:pt x="1781556" y="3364991"/>
                </a:lnTo>
                <a:lnTo>
                  <a:pt x="1781556" y="3372612"/>
                </a:lnTo>
                <a:lnTo>
                  <a:pt x="1784604" y="3374136"/>
                </a:lnTo>
                <a:lnTo>
                  <a:pt x="1792224" y="3374136"/>
                </a:lnTo>
                <a:lnTo>
                  <a:pt x="1795272" y="3372612"/>
                </a:lnTo>
                <a:lnTo>
                  <a:pt x="1795272" y="3364991"/>
                </a:lnTo>
                <a:lnTo>
                  <a:pt x="1792224" y="3361944"/>
                </a:lnTo>
                <a:close/>
              </a:path>
              <a:path w="3470148" h="3374136">
                <a:moveTo>
                  <a:pt x="1766316" y="3361944"/>
                </a:moveTo>
                <a:lnTo>
                  <a:pt x="1760220" y="3361944"/>
                </a:lnTo>
                <a:lnTo>
                  <a:pt x="1757172" y="3364991"/>
                </a:lnTo>
                <a:lnTo>
                  <a:pt x="1757172" y="3372612"/>
                </a:lnTo>
                <a:lnTo>
                  <a:pt x="1760220" y="3374136"/>
                </a:lnTo>
                <a:lnTo>
                  <a:pt x="1766316" y="3374136"/>
                </a:lnTo>
                <a:lnTo>
                  <a:pt x="1769364" y="3372612"/>
                </a:lnTo>
                <a:lnTo>
                  <a:pt x="1769364" y="3364991"/>
                </a:lnTo>
                <a:lnTo>
                  <a:pt x="1766316" y="3361944"/>
                </a:lnTo>
                <a:close/>
              </a:path>
              <a:path w="3470148" h="3374136">
                <a:moveTo>
                  <a:pt x="1741932" y="3361944"/>
                </a:moveTo>
                <a:lnTo>
                  <a:pt x="1734312" y="3361944"/>
                </a:lnTo>
                <a:lnTo>
                  <a:pt x="1731264" y="3364991"/>
                </a:lnTo>
                <a:lnTo>
                  <a:pt x="1731264" y="3372612"/>
                </a:lnTo>
                <a:lnTo>
                  <a:pt x="1734312" y="3374136"/>
                </a:lnTo>
                <a:lnTo>
                  <a:pt x="1741932" y="3374136"/>
                </a:lnTo>
                <a:lnTo>
                  <a:pt x="1743456" y="3372612"/>
                </a:lnTo>
                <a:lnTo>
                  <a:pt x="1743456" y="3364991"/>
                </a:lnTo>
                <a:lnTo>
                  <a:pt x="1741932" y="3361944"/>
                </a:lnTo>
                <a:close/>
              </a:path>
              <a:path w="3470148" h="3374136">
                <a:moveTo>
                  <a:pt x="1716024" y="3361944"/>
                </a:moveTo>
                <a:lnTo>
                  <a:pt x="1708404" y="3361944"/>
                </a:lnTo>
                <a:lnTo>
                  <a:pt x="1705356" y="3364991"/>
                </a:lnTo>
                <a:lnTo>
                  <a:pt x="1705356" y="3372612"/>
                </a:lnTo>
                <a:lnTo>
                  <a:pt x="1708404" y="3374136"/>
                </a:lnTo>
                <a:lnTo>
                  <a:pt x="1716024" y="3374136"/>
                </a:lnTo>
                <a:lnTo>
                  <a:pt x="1719072" y="3372612"/>
                </a:lnTo>
                <a:lnTo>
                  <a:pt x="1719072" y="3364991"/>
                </a:lnTo>
                <a:lnTo>
                  <a:pt x="1716024" y="3361944"/>
                </a:lnTo>
                <a:close/>
              </a:path>
              <a:path w="3470148" h="3374136">
                <a:moveTo>
                  <a:pt x="1690116" y="3361944"/>
                </a:moveTo>
                <a:lnTo>
                  <a:pt x="1684020" y="3361944"/>
                </a:lnTo>
                <a:lnTo>
                  <a:pt x="1680972" y="3364991"/>
                </a:lnTo>
                <a:lnTo>
                  <a:pt x="1680972" y="3372612"/>
                </a:lnTo>
                <a:lnTo>
                  <a:pt x="1684020" y="3374136"/>
                </a:lnTo>
                <a:lnTo>
                  <a:pt x="1690116" y="3374136"/>
                </a:lnTo>
                <a:lnTo>
                  <a:pt x="1693164" y="3372612"/>
                </a:lnTo>
                <a:lnTo>
                  <a:pt x="1693164" y="3364991"/>
                </a:lnTo>
                <a:lnTo>
                  <a:pt x="1690116" y="3361944"/>
                </a:lnTo>
                <a:close/>
              </a:path>
              <a:path w="3470148" h="3374136">
                <a:moveTo>
                  <a:pt x="1665732" y="3361944"/>
                </a:moveTo>
                <a:lnTo>
                  <a:pt x="1658112" y="3361944"/>
                </a:lnTo>
                <a:lnTo>
                  <a:pt x="1655064" y="3364991"/>
                </a:lnTo>
                <a:lnTo>
                  <a:pt x="1655064" y="3372612"/>
                </a:lnTo>
                <a:lnTo>
                  <a:pt x="1658112" y="3374136"/>
                </a:lnTo>
                <a:lnTo>
                  <a:pt x="1665732" y="3374136"/>
                </a:lnTo>
                <a:lnTo>
                  <a:pt x="1667256" y="3372612"/>
                </a:lnTo>
                <a:lnTo>
                  <a:pt x="1667256" y="3364991"/>
                </a:lnTo>
                <a:lnTo>
                  <a:pt x="1665732" y="3361944"/>
                </a:lnTo>
                <a:close/>
              </a:path>
              <a:path w="3470148" h="3374136">
                <a:moveTo>
                  <a:pt x="1639824" y="3361944"/>
                </a:moveTo>
                <a:lnTo>
                  <a:pt x="1632204" y="3361944"/>
                </a:lnTo>
                <a:lnTo>
                  <a:pt x="1629156" y="3364991"/>
                </a:lnTo>
                <a:lnTo>
                  <a:pt x="1629156" y="3372612"/>
                </a:lnTo>
                <a:lnTo>
                  <a:pt x="1632204" y="3374136"/>
                </a:lnTo>
                <a:lnTo>
                  <a:pt x="1639824" y="3374136"/>
                </a:lnTo>
                <a:lnTo>
                  <a:pt x="1642872" y="3372612"/>
                </a:lnTo>
                <a:lnTo>
                  <a:pt x="1642872" y="3364991"/>
                </a:lnTo>
                <a:lnTo>
                  <a:pt x="1639824" y="3361944"/>
                </a:lnTo>
                <a:close/>
              </a:path>
              <a:path w="3470148" h="3374136">
                <a:moveTo>
                  <a:pt x="1613916" y="3361944"/>
                </a:moveTo>
                <a:lnTo>
                  <a:pt x="1607820" y="3361944"/>
                </a:lnTo>
                <a:lnTo>
                  <a:pt x="1604772" y="3364991"/>
                </a:lnTo>
                <a:lnTo>
                  <a:pt x="1604772" y="3372612"/>
                </a:lnTo>
                <a:lnTo>
                  <a:pt x="1607820" y="3374136"/>
                </a:lnTo>
                <a:lnTo>
                  <a:pt x="1613916" y="3374136"/>
                </a:lnTo>
                <a:lnTo>
                  <a:pt x="1616964" y="3372612"/>
                </a:lnTo>
                <a:lnTo>
                  <a:pt x="1616964" y="3364991"/>
                </a:lnTo>
                <a:lnTo>
                  <a:pt x="1613916" y="3361944"/>
                </a:lnTo>
                <a:close/>
              </a:path>
              <a:path w="3470148" h="3374136">
                <a:moveTo>
                  <a:pt x="1589532" y="3361944"/>
                </a:moveTo>
                <a:lnTo>
                  <a:pt x="1581912" y="3361944"/>
                </a:lnTo>
                <a:lnTo>
                  <a:pt x="1578864" y="3364991"/>
                </a:lnTo>
                <a:lnTo>
                  <a:pt x="1578864" y="3372612"/>
                </a:lnTo>
                <a:lnTo>
                  <a:pt x="1581912" y="3374136"/>
                </a:lnTo>
                <a:lnTo>
                  <a:pt x="1589532" y="3374136"/>
                </a:lnTo>
                <a:lnTo>
                  <a:pt x="1591056" y="3372612"/>
                </a:lnTo>
                <a:lnTo>
                  <a:pt x="1591056" y="3364991"/>
                </a:lnTo>
                <a:lnTo>
                  <a:pt x="1589532" y="3361944"/>
                </a:lnTo>
                <a:close/>
              </a:path>
              <a:path w="3470148" h="3374136">
                <a:moveTo>
                  <a:pt x="1563624" y="3361944"/>
                </a:moveTo>
                <a:lnTo>
                  <a:pt x="1556004" y="3361944"/>
                </a:lnTo>
                <a:lnTo>
                  <a:pt x="1552956" y="3364991"/>
                </a:lnTo>
                <a:lnTo>
                  <a:pt x="1552956" y="3372612"/>
                </a:lnTo>
                <a:lnTo>
                  <a:pt x="1556004" y="3374136"/>
                </a:lnTo>
                <a:lnTo>
                  <a:pt x="1563624" y="3374136"/>
                </a:lnTo>
                <a:lnTo>
                  <a:pt x="1566672" y="3372612"/>
                </a:lnTo>
                <a:lnTo>
                  <a:pt x="1566672" y="3364991"/>
                </a:lnTo>
                <a:lnTo>
                  <a:pt x="1563624" y="3361944"/>
                </a:lnTo>
                <a:close/>
              </a:path>
              <a:path w="3470148" h="3374136">
                <a:moveTo>
                  <a:pt x="1537716" y="3361944"/>
                </a:moveTo>
                <a:lnTo>
                  <a:pt x="1531620" y="3361944"/>
                </a:lnTo>
                <a:lnTo>
                  <a:pt x="1528572" y="3364991"/>
                </a:lnTo>
                <a:lnTo>
                  <a:pt x="1528572" y="3372612"/>
                </a:lnTo>
                <a:lnTo>
                  <a:pt x="1531620" y="3374136"/>
                </a:lnTo>
                <a:lnTo>
                  <a:pt x="1537716" y="3374136"/>
                </a:lnTo>
                <a:lnTo>
                  <a:pt x="1540764" y="3372612"/>
                </a:lnTo>
                <a:lnTo>
                  <a:pt x="1540764" y="3364991"/>
                </a:lnTo>
                <a:lnTo>
                  <a:pt x="1537716" y="3361944"/>
                </a:lnTo>
                <a:close/>
              </a:path>
              <a:path w="3470148" h="3374136">
                <a:moveTo>
                  <a:pt x="1513332" y="3361944"/>
                </a:moveTo>
                <a:lnTo>
                  <a:pt x="1505712" y="3361944"/>
                </a:lnTo>
                <a:lnTo>
                  <a:pt x="1502664" y="3364991"/>
                </a:lnTo>
                <a:lnTo>
                  <a:pt x="1502664" y="3372612"/>
                </a:lnTo>
                <a:lnTo>
                  <a:pt x="1505712" y="3374136"/>
                </a:lnTo>
                <a:lnTo>
                  <a:pt x="1513332" y="3374136"/>
                </a:lnTo>
                <a:lnTo>
                  <a:pt x="1514856" y="3372612"/>
                </a:lnTo>
                <a:lnTo>
                  <a:pt x="1514856" y="3364991"/>
                </a:lnTo>
                <a:lnTo>
                  <a:pt x="1513332" y="3361944"/>
                </a:lnTo>
                <a:close/>
              </a:path>
              <a:path w="3470148" h="3374136">
                <a:moveTo>
                  <a:pt x="1487424" y="3361944"/>
                </a:moveTo>
                <a:lnTo>
                  <a:pt x="1479804" y="3361944"/>
                </a:lnTo>
                <a:lnTo>
                  <a:pt x="1476756" y="3364991"/>
                </a:lnTo>
                <a:lnTo>
                  <a:pt x="1476756" y="3372612"/>
                </a:lnTo>
                <a:lnTo>
                  <a:pt x="1479804" y="3374136"/>
                </a:lnTo>
                <a:lnTo>
                  <a:pt x="1487424" y="3374136"/>
                </a:lnTo>
                <a:lnTo>
                  <a:pt x="1490472" y="3372612"/>
                </a:lnTo>
                <a:lnTo>
                  <a:pt x="1490472" y="3364991"/>
                </a:lnTo>
                <a:lnTo>
                  <a:pt x="1487424" y="3361944"/>
                </a:lnTo>
                <a:close/>
              </a:path>
              <a:path w="3470148" h="3374136">
                <a:moveTo>
                  <a:pt x="1461516" y="3361944"/>
                </a:moveTo>
                <a:lnTo>
                  <a:pt x="1455420" y="3361944"/>
                </a:lnTo>
                <a:lnTo>
                  <a:pt x="1452372" y="3364991"/>
                </a:lnTo>
                <a:lnTo>
                  <a:pt x="1452372" y="3372612"/>
                </a:lnTo>
                <a:lnTo>
                  <a:pt x="1455420" y="3374136"/>
                </a:lnTo>
                <a:lnTo>
                  <a:pt x="1461516" y="3374136"/>
                </a:lnTo>
                <a:lnTo>
                  <a:pt x="1464564" y="3372612"/>
                </a:lnTo>
                <a:lnTo>
                  <a:pt x="1464564" y="3364991"/>
                </a:lnTo>
                <a:lnTo>
                  <a:pt x="1461516" y="3361944"/>
                </a:lnTo>
                <a:close/>
              </a:path>
              <a:path w="3470148" h="3374136">
                <a:moveTo>
                  <a:pt x="1435608" y="3361944"/>
                </a:moveTo>
                <a:lnTo>
                  <a:pt x="1429512" y="3361944"/>
                </a:lnTo>
                <a:lnTo>
                  <a:pt x="1426464" y="3364991"/>
                </a:lnTo>
                <a:lnTo>
                  <a:pt x="1426464" y="3372612"/>
                </a:lnTo>
                <a:lnTo>
                  <a:pt x="1429512" y="3374136"/>
                </a:lnTo>
                <a:lnTo>
                  <a:pt x="1435608" y="3374136"/>
                </a:lnTo>
                <a:lnTo>
                  <a:pt x="1438656" y="3372612"/>
                </a:lnTo>
                <a:lnTo>
                  <a:pt x="1438656" y="3364991"/>
                </a:lnTo>
                <a:lnTo>
                  <a:pt x="1435608" y="3361944"/>
                </a:lnTo>
                <a:close/>
              </a:path>
              <a:path w="3470148" h="3374136">
                <a:moveTo>
                  <a:pt x="1411224" y="3361944"/>
                </a:moveTo>
                <a:lnTo>
                  <a:pt x="1403604" y="3361944"/>
                </a:lnTo>
                <a:lnTo>
                  <a:pt x="1400556" y="3364991"/>
                </a:lnTo>
                <a:lnTo>
                  <a:pt x="1400556" y="3372612"/>
                </a:lnTo>
                <a:lnTo>
                  <a:pt x="1403604" y="3374136"/>
                </a:lnTo>
                <a:lnTo>
                  <a:pt x="1411224" y="3374136"/>
                </a:lnTo>
                <a:lnTo>
                  <a:pt x="1414272" y="3372612"/>
                </a:lnTo>
                <a:lnTo>
                  <a:pt x="1414272" y="3364991"/>
                </a:lnTo>
                <a:lnTo>
                  <a:pt x="1411224" y="3361944"/>
                </a:lnTo>
                <a:close/>
              </a:path>
              <a:path w="3470148" h="3374136">
                <a:moveTo>
                  <a:pt x="1385316" y="3361944"/>
                </a:moveTo>
                <a:lnTo>
                  <a:pt x="1379220" y="3361944"/>
                </a:lnTo>
                <a:lnTo>
                  <a:pt x="1376172" y="3364991"/>
                </a:lnTo>
                <a:lnTo>
                  <a:pt x="1376172" y="3372612"/>
                </a:lnTo>
                <a:lnTo>
                  <a:pt x="1379220" y="3374136"/>
                </a:lnTo>
                <a:lnTo>
                  <a:pt x="1385316" y="3374136"/>
                </a:lnTo>
                <a:lnTo>
                  <a:pt x="1388364" y="3372612"/>
                </a:lnTo>
                <a:lnTo>
                  <a:pt x="1388364" y="3364991"/>
                </a:lnTo>
                <a:lnTo>
                  <a:pt x="1385316" y="3361944"/>
                </a:lnTo>
                <a:close/>
              </a:path>
              <a:path w="3470148" h="3374136">
                <a:moveTo>
                  <a:pt x="1359408" y="3361944"/>
                </a:moveTo>
                <a:lnTo>
                  <a:pt x="1353312" y="3361944"/>
                </a:lnTo>
                <a:lnTo>
                  <a:pt x="1350264" y="3364991"/>
                </a:lnTo>
                <a:lnTo>
                  <a:pt x="1350264" y="3372612"/>
                </a:lnTo>
                <a:lnTo>
                  <a:pt x="1353312" y="3374136"/>
                </a:lnTo>
                <a:lnTo>
                  <a:pt x="1359408" y="3374136"/>
                </a:lnTo>
                <a:lnTo>
                  <a:pt x="1362456" y="3372612"/>
                </a:lnTo>
                <a:lnTo>
                  <a:pt x="1362456" y="3364991"/>
                </a:lnTo>
                <a:lnTo>
                  <a:pt x="1359408" y="3361944"/>
                </a:lnTo>
                <a:close/>
              </a:path>
              <a:path w="3470148" h="3374136">
                <a:moveTo>
                  <a:pt x="1335024" y="3361944"/>
                </a:moveTo>
                <a:lnTo>
                  <a:pt x="1327404" y="3361944"/>
                </a:lnTo>
                <a:lnTo>
                  <a:pt x="1324356" y="3364991"/>
                </a:lnTo>
                <a:lnTo>
                  <a:pt x="1324356" y="3372612"/>
                </a:lnTo>
                <a:lnTo>
                  <a:pt x="1327404" y="3374136"/>
                </a:lnTo>
                <a:lnTo>
                  <a:pt x="1335024" y="3374136"/>
                </a:lnTo>
                <a:lnTo>
                  <a:pt x="1338072" y="3372612"/>
                </a:lnTo>
                <a:lnTo>
                  <a:pt x="1338072" y="3364991"/>
                </a:lnTo>
                <a:lnTo>
                  <a:pt x="1335024" y="3361944"/>
                </a:lnTo>
                <a:close/>
              </a:path>
              <a:path w="3470148" h="3374136">
                <a:moveTo>
                  <a:pt x="1309116" y="3361944"/>
                </a:moveTo>
                <a:lnTo>
                  <a:pt x="1303020" y="3361944"/>
                </a:lnTo>
                <a:lnTo>
                  <a:pt x="1299972" y="3364991"/>
                </a:lnTo>
                <a:lnTo>
                  <a:pt x="1299972" y="3372612"/>
                </a:lnTo>
                <a:lnTo>
                  <a:pt x="1303020" y="3374136"/>
                </a:lnTo>
                <a:lnTo>
                  <a:pt x="1309116" y="3374136"/>
                </a:lnTo>
                <a:lnTo>
                  <a:pt x="1312164" y="3372612"/>
                </a:lnTo>
                <a:lnTo>
                  <a:pt x="1312164" y="3364991"/>
                </a:lnTo>
                <a:lnTo>
                  <a:pt x="1309116" y="3361944"/>
                </a:lnTo>
                <a:close/>
              </a:path>
              <a:path w="3470148" h="3374136">
                <a:moveTo>
                  <a:pt x="1283208" y="3361944"/>
                </a:moveTo>
                <a:lnTo>
                  <a:pt x="1277112" y="3361944"/>
                </a:lnTo>
                <a:lnTo>
                  <a:pt x="1274064" y="3364991"/>
                </a:lnTo>
                <a:lnTo>
                  <a:pt x="1274064" y="3372612"/>
                </a:lnTo>
                <a:lnTo>
                  <a:pt x="1277112" y="3374136"/>
                </a:lnTo>
                <a:lnTo>
                  <a:pt x="1283208" y="3374136"/>
                </a:lnTo>
                <a:lnTo>
                  <a:pt x="1286256" y="3372612"/>
                </a:lnTo>
                <a:lnTo>
                  <a:pt x="1286256" y="3364991"/>
                </a:lnTo>
                <a:lnTo>
                  <a:pt x="1283208" y="3361944"/>
                </a:lnTo>
                <a:close/>
              </a:path>
              <a:path w="3470148" h="3374136">
                <a:moveTo>
                  <a:pt x="1258824" y="3361944"/>
                </a:moveTo>
                <a:lnTo>
                  <a:pt x="1251204" y="3361944"/>
                </a:lnTo>
                <a:lnTo>
                  <a:pt x="1248156" y="3364991"/>
                </a:lnTo>
                <a:lnTo>
                  <a:pt x="1248156" y="3372612"/>
                </a:lnTo>
                <a:lnTo>
                  <a:pt x="1251204" y="3374136"/>
                </a:lnTo>
                <a:lnTo>
                  <a:pt x="1258824" y="3374136"/>
                </a:lnTo>
                <a:lnTo>
                  <a:pt x="1261872" y="3372612"/>
                </a:lnTo>
                <a:lnTo>
                  <a:pt x="1261872" y="3364991"/>
                </a:lnTo>
                <a:lnTo>
                  <a:pt x="1258824" y="3361944"/>
                </a:lnTo>
                <a:close/>
              </a:path>
              <a:path w="3470148" h="3374136">
                <a:moveTo>
                  <a:pt x="1232916" y="3361944"/>
                </a:moveTo>
                <a:lnTo>
                  <a:pt x="1225296" y="3361944"/>
                </a:lnTo>
                <a:lnTo>
                  <a:pt x="1223772" y="3364991"/>
                </a:lnTo>
                <a:lnTo>
                  <a:pt x="1223772" y="3372612"/>
                </a:lnTo>
                <a:lnTo>
                  <a:pt x="1225296" y="3374136"/>
                </a:lnTo>
                <a:lnTo>
                  <a:pt x="1232916" y="3374136"/>
                </a:lnTo>
                <a:lnTo>
                  <a:pt x="1235964" y="3372612"/>
                </a:lnTo>
                <a:lnTo>
                  <a:pt x="1235964" y="3364991"/>
                </a:lnTo>
                <a:lnTo>
                  <a:pt x="1232916" y="3361944"/>
                </a:lnTo>
                <a:close/>
              </a:path>
              <a:path w="3470148" h="3374136">
                <a:moveTo>
                  <a:pt x="1207008" y="3361944"/>
                </a:moveTo>
                <a:lnTo>
                  <a:pt x="1200912" y="3361944"/>
                </a:lnTo>
                <a:lnTo>
                  <a:pt x="1197864" y="3364991"/>
                </a:lnTo>
                <a:lnTo>
                  <a:pt x="1197864" y="3372612"/>
                </a:lnTo>
                <a:lnTo>
                  <a:pt x="1200912" y="3374136"/>
                </a:lnTo>
                <a:lnTo>
                  <a:pt x="1207008" y="3374136"/>
                </a:lnTo>
                <a:lnTo>
                  <a:pt x="1210056" y="3372612"/>
                </a:lnTo>
                <a:lnTo>
                  <a:pt x="1210056" y="3364991"/>
                </a:lnTo>
                <a:lnTo>
                  <a:pt x="1207008" y="3361944"/>
                </a:lnTo>
                <a:close/>
              </a:path>
              <a:path w="3470148" h="3374136">
                <a:moveTo>
                  <a:pt x="1182624" y="3361944"/>
                </a:moveTo>
                <a:lnTo>
                  <a:pt x="1175004" y="3361944"/>
                </a:lnTo>
                <a:lnTo>
                  <a:pt x="1171956" y="3364991"/>
                </a:lnTo>
                <a:lnTo>
                  <a:pt x="1171956" y="3372612"/>
                </a:lnTo>
                <a:lnTo>
                  <a:pt x="1175004" y="3374136"/>
                </a:lnTo>
                <a:lnTo>
                  <a:pt x="1182624" y="3374136"/>
                </a:lnTo>
                <a:lnTo>
                  <a:pt x="1185672" y="3372612"/>
                </a:lnTo>
                <a:lnTo>
                  <a:pt x="1185672" y="3364991"/>
                </a:lnTo>
                <a:lnTo>
                  <a:pt x="1182624" y="3361944"/>
                </a:lnTo>
                <a:close/>
              </a:path>
              <a:path w="3470148" h="3374136">
                <a:moveTo>
                  <a:pt x="1156716" y="3361944"/>
                </a:moveTo>
                <a:lnTo>
                  <a:pt x="1149096" y="3361944"/>
                </a:lnTo>
                <a:lnTo>
                  <a:pt x="1147572" y="3364991"/>
                </a:lnTo>
                <a:lnTo>
                  <a:pt x="1147572" y="3372612"/>
                </a:lnTo>
                <a:lnTo>
                  <a:pt x="1149096" y="3374136"/>
                </a:lnTo>
                <a:lnTo>
                  <a:pt x="1156716" y="3374136"/>
                </a:lnTo>
                <a:lnTo>
                  <a:pt x="1159764" y="3372612"/>
                </a:lnTo>
                <a:lnTo>
                  <a:pt x="1159764" y="3364991"/>
                </a:lnTo>
                <a:lnTo>
                  <a:pt x="1156716" y="3361944"/>
                </a:lnTo>
                <a:close/>
              </a:path>
              <a:path w="3470148" h="3374136">
                <a:moveTo>
                  <a:pt x="1130808" y="3361944"/>
                </a:moveTo>
                <a:lnTo>
                  <a:pt x="1124712" y="3361944"/>
                </a:lnTo>
                <a:lnTo>
                  <a:pt x="1121664" y="3364991"/>
                </a:lnTo>
                <a:lnTo>
                  <a:pt x="1121664" y="3372612"/>
                </a:lnTo>
                <a:lnTo>
                  <a:pt x="1124712" y="3374136"/>
                </a:lnTo>
                <a:lnTo>
                  <a:pt x="1130808" y="3374136"/>
                </a:lnTo>
                <a:lnTo>
                  <a:pt x="1133856" y="3372612"/>
                </a:lnTo>
                <a:lnTo>
                  <a:pt x="1133856" y="3364991"/>
                </a:lnTo>
                <a:lnTo>
                  <a:pt x="1130808" y="3361944"/>
                </a:lnTo>
                <a:close/>
              </a:path>
              <a:path w="3470148" h="3374136">
                <a:moveTo>
                  <a:pt x="1106424" y="3361944"/>
                </a:moveTo>
                <a:lnTo>
                  <a:pt x="1098804" y="3361944"/>
                </a:lnTo>
                <a:lnTo>
                  <a:pt x="1095756" y="3364991"/>
                </a:lnTo>
                <a:lnTo>
                  <a:pt x="1095756" y="3372612"/>
                </a:lnTo>
                <a:lnTo>
                  <a:pt x="1098804" y="3374136"/>
                </a:lnTo>
                <a:lnTo>
                  <a:pt x="1106424" y="3374136"/>
                </a:lnTo>
                <a:lnTo>
                  <a:pt x="1109472" y="3372612"/>
                </a:lnTo>
                <a:lnTo>
                  <a:pt x="1109472" y="3364991"/>
                </a:lnTo>
                <a:lnTo>
                  <a:pt x="1106424" y="3361944"/>
                </a:lnTo>
                <a:close/>
              </a:path>
              <a:path w="3470148" h="3374136">
                <a:moveTo>
                  <a:pt x="1080516" y="3361944"/>
                </a:moveTo>
                <a:lnTo>
                  <a:pt x="1072896" y="3361944"/>
                </a:lnTo>
                <a:lnTo>
                  <a:pt x="1071372" y="3364991"/>
                </a:lnTo>
                <a:lnTo>
                  <a:pt x="1071372" y="3372612"/>
                </a:lnTo>
                <a:lnTo>
                  <a:pt x="1072896" y="3374136"/>
                </a:lnTo>
                <a:lnTo>
                  <a:pt x="1080516" y="3374136"/>
                </a:lnTo>
                <a:lnTo>
                  <a:pt x="1083564" y="3372612"/>
                </a:lnTo>
                <a:lnTo>
                  <a:pt x="1083564" y="3364991"/>
                </a:lnTo>
                <a:lnTo>
                  <a:pt x="1080516" y="3361944"/>
                </a:lnTo>
                <a:close/>
              </a:path>
              <a:path w="3470148" h="3374136">
                <a:moveTo>
                  <a:pt x="1054608" y="3361944"/>
                </a:moveTo>
                <a:lnTo>
                  <a:pt x="1048512" y="3361944"/>
                </a:lnTo>
                <a:lnTo>
                  <a:pt x="1045464" y="3364991"/>
                </a:lnTo>
                <a:lnTo>
                  <a:pt x="1045464" y="3372612"/>
                </a:lnTo>
                <a:lnTo>
                  <a:pt x="1048512" y="3374136"/>
                </a:lnTo>
                <a:lnTo>
                  <a:pt x="1054608" y="3374136"/>
                </a:lnTo>
                <a:lnTo>
                  <a:pt x="1057656" y="3372612"/>
                </a:lnTo>
                <a:lnTo>
                  <a:pt x="1057656" y="3364991"/>
                </a:lnTo>
                <a:lnTo>
                  <a:pt x="1054608" y="3361944"/>
                </a:lnTo>
                <a:close/>
              </a:path>
              <a:path w="3470148" h="3374136">
                <a:moveTo>
                  <a:pt x="1030224" y="3361944"/>
                </a:moveTo>
                <a:lnTo>
                  <a:pt x="1022604" y="3361944"/>
                </a:lnTo>
                <a:lnTo>
                  <a:pt x="1019556" y="3364991"/>
                </a:lnTo>
                <a:lnTo>
                  <a:pt x="1019556" y="3372612"/>
                </a:lnTo>
                <a:lnTo>
                  <a:pt x="1022604" y="3374136"/>
                </a:lnTo>
                <a:lnTo>
                  <a:pt x="1030224" y="3374136"/>
                </a:lnTo>
                <a:lnTo>
                  <a:pt x="1033272" y="3372612"/>
                </a:lnTo>
                <a:lnTo>
                  <a:pt x="1033272" y="3364991"/>
                </a:lnTo>
                <a:lnTo>
                  <a:pt x="1030224" y="3361944"/>
                </a:lnTo>
                <a:close/>
              </a:path>
              <a:path w="3470148" h="3374136">
                <a:moveTo>
                  <a:pt x="1004316" y="3361944"/>
                </a:moveTo>
                <a:lnTo>
                  <a:pt x="996696" y="3361944"/>
                </a:lnTo>
                <a:lnTo>
                  <a:pt x="995172" y="3364991"/>
                </a:lnTo>
                <a:lnTo>
                  <a:pt x="995172" y="3372612"/>
                </a:lnTo>
                <a:lnTo>
                  <a:pt x="996696" y="3374136"/>
                </a:lnTo>
                <a:lnTo>
                  <a:pt x="1004316" y="3374136"/>
                </a:lnTo>
                <a:lnTo>
                  <a:pt x="1007364" y="3372612"/>
                </a:lnTo>
                <a:lnTo>
                  <a:pt x="1007364" y="3364991"/>
                </a:lnTo>
                <a:lnTo>
                  <a:pt x="1004316" y="3361944"/>
                </a:lnTo>
                <a:close/>
              </a:path>
              <a:path w="3470148" h="3374136">
                <a:moveTo>
                  <a:pt x="978408" y="3361944"/>
                </a:moveTo>
                <a:lnTo>
                  <a:pt x="972312" y="3361944"/>
                </a:lnTo>
                <a:lnTo>
                  <a:pt x="969264" y="3364991"/>
                </a:lnTo>
                <a:lnTo>
                  <a:pt x="969264" y="3372612"/>
                </a:lnTo>
                <a:lnTo>
                  <a:pt x="972312" y="3374136"/>
                </a:lnTo>
                <a:lnTo>
                  <a:pt x="978408" y="3374136"/>
                </a:lnTo>
                <a:lnTo>
                  <a:pt x="981456" y="3372612"/>
                </a:lnTo>
                <a:lnTo>
                  <a:pt x="981456" y="3364991"/>
                </a:lnTo>
                <a:lnTo>
                  <a:pt x="978408" y="3361944"/>
                </a:lnTo>
                <a:close/>
              </a:path>
              <a:path w="3470148" h="3374136">
                <a:moveTo>
                  <a:pt x="954024" y="3361944"/>
                </a:moveTo>
                <a:lnTo>
                  <a:pt x="946404" y="3361944"/>
                </a:lnTo>
                <a:lnTo>
                  <a:pt x="943356" y="3364991"/>
                </a:lnTo>
                <a:lnTo>
                  <a:pt x="943356" y="3372612"/>
                </a:lnTo>
                <a:lnTo>
                  <a:pt x="946404" y="3374136"/>
                </a:lnTo>
                <a:lnTo>
                  <a:pt x="954024" y="3374136"/>
                </a:lnTo>
                <a:lnTo>
                  <a:pt x="957072" y="3372612"/>
                </a:lnTo>
                <a:lnTo>
                  <a:pt x="957072" y="3364991"/>
                </a:lnTo>
                <a:lnTo>
                  <a:pt x="954024" y="3361944"/>
                </a:lnTo>
                <a:close/>
              </a:path>
              <a:path w="3470148" h="3374136">
                <a:moveTo>
                  <a:pt x="928116" y="3361944"/>
                </a:moveTo>
                <a:lnTo>
                  <a:pt x="920496" y="3361944"/>
                </a:lnTo>
                <a:lnTo>
                  <a:pt x="918972" y="3364991"/>
                </a:lnTo>
                <a:lnTo>
                  <a:pt x="918972" y="3372612"/>
                </a:lnTo>
                <a:lnTo>
                  <a:pt x="920496" y="3374136"/>
                </a:lnTo>
                <a:lnTo>
                  <a:pt x="928116" y="3374136"/>
                </a:lnTo>
                <a:lnTo>
                  <a:pt x="931164" y="3372612"/>
                </a:lnTo>
                <a:lnTo>
                  <a:pt x="931164" y="3364991"/>
                </a:lnTo>
                <a:lnTo>
                  <a:pt x="928116" y="3361944"/>
                </a:lnTo>
                <a:close/>
              </a:path>
              <a:path w="3470148" h="3374136">
                <a:moveTo>
                  <a:pt x="902208" y="3361944"/>
                </a:moveTo>
                <a:lnTo>
                  <a:pt x="896112" y="3361944"/>
                </a:lnTo>
                <a:lnTo>
                  <a:pt x="893064" y="3364991"/>
                </a:lnTo>
                <a:lnTo>
                  <a:pt x="893064" y="3372612"/>
                </a:lnTo>
                <a:lnTo>
                  <a:pt x="896112" y="3374136"/>
                </a:lnTo>
                <a:lnTo>
                  <a:pt x="902208" y="3374136"/>
                </a:lnTo>
                <a:lnTo>
                  <a:pt x="905256" y="3372612"/>
                </a:lnTo>
                <a:lnTo>
                  <a:pt x="905256" y="3364991"/>
                </a:lnTo>
                <a:lnTo>
                  <a:pt x="902208" y="3361944"/>
                </a:lnTo>
                <a:close/>
              </a:path>
              <a:path w="3470148" h="3374136">
                <a:moveTo>
                  <a:pt x="877824" y="3361944"/>
                </a:moveTo>
                <a:lnTo>
                  <a:pt x="870204" y="3361944"/>
                </a:lnTo>
                <a:lnTo>
                  <a:pt x="867156" y="3364991"/>
                </a:lnTo>
                <a:lnTo>
                  <a:pt x="867156" y="3372612"/>
                </a:lnTo>
                <a:lnTo>
                  <a:pt x="870204" y="3374136"/>
                </a:lnTo>
                <a:lnTo>
                  <a:pt x="877824" y="3374136"/>
                </a:lnTo>
                <a:lnTo>
                  <a:pt x="880872" y="3372612"/>
                </a:lnTo>
                <a:lnTo>
                  <a:pt x="880872" y="3364991"/>
                </a:lnTo>
                <a:lnTo>
                  <a:pt x="877824" y="3361944"/>
                </a:lnTo>
                <a:close/>
              </a:path>
              <a:path w="3470148" h="3374136">
                <a:moveTo>
                  <a:pt x="851916" y="3361944"/>
                </a:moveTo>
                <a:lnTo>
                  <a:pt x="844296" y="3361944"/>
                </a:lnTo>
                <a:lnTo>
                  <a:pt x="841248" y="3364991"/>
                </a:lnTo>
                <a:lnTo>
                  <a:pt x="841248" y="3372612"/>
                </a:lnTo>
                <a:lnTo>
                  <a:pt x="844296" y="3374136"/>
                </a:lnTo>
                <a:lnTo>
                  <a:pt x="851916" y="3374136"/>
                </a:lnTo>
                <a:lnTo>
                  <a:pt x="854964" y="3372612"/>
                </a:lnTo>
                <a:lnTo>
                  <a:pt x="854964" y="3364991"/>
                </a:lnTo>
                <a:lnTo>
                  <a:pt x="851916" y="3361944"/>
                </a:lnTo>
                <a:close/>
              </a:path>
              <a:path w="3470148" h="3374136">
                <a:moveTo>
                  <a:pt x="826008" y="3361944"/>
                </a:moveTo>
                <a:lnTo>
                  <a:pt x="819912" y="3361944"/>
                </a:lnTo>
                <a:lnTo>
                  <a:pt x="816864" y="3364991"/>
                </a:lnTo>
                <a:lnTo>
                  <a:pt x="816864" y="3372612"/>
                </a:lnTo>
                <a:lnTo>
                  <a:pt x="819912" y="3374136"/>
                </a:lnTo>
                <a:lnTo>
                  <a:pt x="826008" y="3374136"/>
                </a:lnTo>
                <a:lnTo>
                  <a:pt x="829056" y="3372612"/>
                </a:lnTo>
                <a:lnTo>
                  <a:pt x="829056" y="3364991"/>
                </a:lnTo>
                <a:lnTo>
                  <a:pt x="826008" y="3361944"/>
                </a:lnTo>
                <a:close/>
              </a:path>
              <a:path w="3470148" h="3374136">
                <a:moveTo>
                  <a:pt x="801624" y="3361944"/>
                </a:moveTo>
                <a:lnTo>
                  <a:pt x="794004" y="3361944"/>
                </a:lnTo>
                <a:lnTo>
                  <a:pt x="790956" y="3364991"/>
                </a:lnTo>
                <a:lnTo>
                  <a:pt x="790956" y="3372612"/>
                </a:lnTo>
                <a:lnTo>
                  <a:pt x="794004" y="3374136"/>
                </a:lnTo>
                <a:lnTo>
                  <a:pt x="801624" y="3374136"/>
                </a:lnTo>
                <a:lnTo>
                  <a:pt x="803148" y="3372612"/>
                </a:lnTo>
                <a:lnTo>
                  <a:pt x="803148" y="3364991"/>
                </a:lnTo>
                <a:lnTo>
                  <a:pt x="801624" y="3361944"/>
                </a:lnTo>
                <a:close/>
              </a:path>
              <a:path w="3470148" h="3374136">
                <a:moveTo>
                  <a:pt x="775716" y="3361944"/>
                </a:moveTo>
                <a:lnTo>
                  <a:pt x="768096" y="3361944"/>
                </a:lnTo>
                <a:lnTo>
                  <a:pt x="765048" y="3364991"/>
                </a:lnTo>
                <a:lnTo>
                  <a:pt x="765048" y="3372612"/>
                </a:lnTo>
                <a:lnTo>
                  <a:pt x="768096" y="3374136"/>
                </a:lnTo>
                <a:lnTo>
                  <a:pt x="775716" y="3374136"/>
                </a:lnTo>
                <a:lnTo>
                  <a:pt x="778764" y="3372612"/>
                </a:lnTo>
                <a:lnTo>
                  <a:pt x="778764" y="3364991"/>
                </a:lnTo>
                <a:lnTo>
                  <a:pt x="775716" y="3361944"/>
                </a:lnTo>
                <a:close/>
              </a:path>
              <a:path w="3470148" h="3374136">
                <a:moveTo>
                  <a:pt x="749808" y="3361944"/>
                </a:moveTo>
                <a:lnTo>
                  <a:pt x="743712" y="3361944"/>
                </a:lnTo>
                <a:lnTo>
                  <a:pt x="740664" y="3364991"/>
                </a:lnTo>
                <a:lnTo>
                  <a:pt x="740664" y="3372612"/>
                </a:lnTo>
                <a:lnTo>
                  <a:pt x="743712" y="3374136"/>
                </a:lnTo>
                <a:lnTo>
                  <a:pt x="749808" y="3374136"/>
                </a:lnTo>
                <a:lnTo>
                  <a:pt x="752856" y="3372612"/>
                </a:lnTo>
                <a:lnTo>
                  <a:pt x="752856" y="3364991"/>
                </a:lnTo>
                <a:lnTo>
                  <a:pt x="749808" y="3361944"/>
                </a:lnTo>
                <a:close/>
              </a:path>
              <a:path w="3470148" h="3374136">
                <a:moveTo>
                  <a:pt x="725424" y="3361944"/>
                </a:moveTo>
                <a:lnTo>
                  <a:pt x="717804" y="3361944"/>
                </a:lnTo>
                <a:lnTo>
                  <a:pt x="714756" y="3364991"/>
                </a:lnTo>
                <a:lnTo>
                  <a:pt x="714756" y="3372612"/>
                </a:lnTo>
                <a:lnTo>
                  <a:pt x="717804" y="3374136"/>
                </a:lnTo>
                <a:lnTo>
                  <a:pt x="725424" y="3374136"/>
                </a:lnTo>
                <a:lnTo>
                  <a:pt x="726948" y="3372612"/>
                </a:lnTo>
                <a:lnTo>
                  <a:pt x="726948" y="3364991"/>
                </a:lnTo>
                <a:lnTo>
                  <a:pt x="725424" y="3361944"/>
                </a:lnTo>
                <a:close/>
              </a:path>
              <a:path w="3470148" h="3374136">
                <a:moveTo>
                  <a:pt x="699516" y="3361944"/>
                </a:moveTo>
                <a:lnTo>
                  <a:pt x="691896" y="3361944"/>
                </a:lnTo>
                <a:lnTo>
                  <a:pt x="688848" y="3364991"/>
                </a:lnTo>
                <a:lnTo>
                  <a:pt x="688848" y="3372612"/>
                </a:lnTo>
                <a:lnTo>
                  <a:pt x="691896" y="3374136"/>
                </a:lnTo>
                <a:lnTo>
                  <a:pt x="699516" y="3374136"/>
                </a:lnTo>
                <a:lnTo>
                  <a:pt x="702564" y="3372612"/>
                </a:lnTo>
                <a:lnTo>
                  <a:pt x="702564" y="3364991"/>
                </a:lnTo>
                <a:lnTo>
                  <a:pt x="699516" y="3361944"/>
                </a:lnTo>
                <a:close/>
              </a:path>
              <a:path w="3470148" h="3374136">
                <a:moveTo>
                  <a:pt x="673608" y="3361944"/>
                </a:moveTo>
                <a:lnTo>
                  <a:pt x="667512" y="3361944"/>
                </a:lnTo>
                <a:lnTo>
                  <a:pt x="664464" y="3364991"/>
                </a:lnTo>
                <a:lnTo>
                  <a:pt x="664464" y="3372612"/>
                </a:lnTo>
                <a:lnTo>
                  <a:pt x="667512" y="3374136"/>
                </a:lnTo>
                <a:lnTo>
                  <a:pt x="673608" y="3374136"/>
                </a:lnTo>
                <a:lnTo>
                  <a:pt x="676656" y="3372612"/>
                </a:lnTo>
                <a:lnTo>
                  <a:pt x="676656" y="3364991"/>
                </a:lnTo>
                <a:lnTo>
                  <a:pt x="673608" y="3361944"/>
                </a:lnTo>
                <a:close/>
              </a:path>
              <a:path w="3470148" h="3374136">
                <a:moveTo>
                  <a:pt x="649224" y="3361944"/>
                </a:moveTo>
                <a:lnTo>
                  <a:pt x="641604" y="3361944"/>
                </a:lnTo>
                <a:lnTo>
                  <a:pt x="638556" y="3364991"/>
                </a:lnTo>
                <a:lnTo>
                  <a:pt x="638556" y="3372612"/>
                </a:lnTo>
                <a:lnTo>
                  <a:pt x="641604" y="3374136"/>
                </a:lnTo>
                <a:lnTo>
                  <a:pt x="649224" y="3374136"/>
                </a:lnTo>
                <a:lnTo>
                  <a:pt x="650748" y="3372612"/>
                </a:lnTo>
                <a:lnTo>
                  <a:pt x="650748" y="3364991"/>
                </a:lnTo>
                <a:lnTo>
                  <a:pt x="649224" y="3361944"/>
                </a:lnTo>
                <a:close/>
              </a:path>
              <a:path w="3470148" h="3374136">
                <a:moveTo>
                  <a:pt x="623316" y="3361944"/>
                </a:moveTo>
                <a:lnTo>
                  <a:pt x="615696" y="3361944"/>
                </a:lnTo>
                <a:lnTo>
                  <a:pt x="612648" y="3364991"/>
                </a:lnTo>
                <a:lnTo>
                  <a:pt x="612648" y="3372612"/>
                </a:lnTo>
                <a:lnTo>
                  <a:pt x="615696" y="3374136"/>
                </a:lnTo>
                <a:lnTo>
                  <a:pt x="623316" y="3374136"/>
                </a:lnTo>
                <a:lnTo>
                  <a:pt x="626364" y="3372612"/>
                </a:lnTo>
                <a:lnTo>
                  <a:pt x="626364" y="3364991"/>
                </a:lnTo>
                <a:lnTo>
                  <a:pt x="623316" y="3361944"/>
                </a:lnTo>
                <a:close/>
              </a:path>
              <a:path w="3470148" h="3374136">
                <a:moveTo>
                  <a:pt x="597408" y="3361944"/>
                </a:moveTo>
                <a:lnTo>
                  <a:pt x="591312" y="3361944"/>
                </a:lnTo>
                <a:lnTo>
                  <a:pt x="588264" y="3364991"/>
                </a:lnTo>
                <a:lnTo>
                  <a:pt x="588264" y="3372612"/>
                </a:lnTo>
                <a:lnTo>
                  <a:pt x="591312" y="3374136"/>
                </a:lnTo>
                <a:lnTo>
                  <a:pt x="597408" y="3374136"/>
                </a:lnTo>
                <a:lnTo>
                  <a:pt x="600456" y="3372612"/>
                </a:lnTo>
                <a:lnTo>
                  <a:pt x="600456" y="3364991"/>
                </a:lnTo>
                <a:lnTo>
                  <a:pt x="597408" y="3361944"/>
                </a:lnTo>
                <a:close/>
              </a:path>
              <a:path w="3470148" h="3374136">
                <a:moveTo>
                  <a:pt x="573024" y="3361944"/>
                </a:moveTo>
                <a:lnTo>
                  <a:pt x="565404" y="3361944"/>
                </a:lnTo>
                <a:lnTo>
                  <a:pt x="562356" y="3364991"/>
                </a:lnTo>
                <a:lnTo>
                  <a:pt x="562356" y="3372612"/>
                </a:lnTo>
                <a:lnTo>
                  <a:pt x="565404" y="3374136"/>
                </a:lnTo>
                <a:lnTo>
                  <a:pt x="573024" y="3374136"/>
                </a:lnTo>
                <a:lnTo>
                  <a:pt x="574548" y="3372612"/>
                </a:lnTo>
                <a:lnTo>
                  <a:pt x="574548" y="3364991"/>
                </a:lnTo>
                <a:lnTo>
                  <a:pt x="573024" y="3361944"/>
                </a:lnTo>
                <a:close/>
              </a:path>
              <a:path w="3470148" h="3374136">
                <a:moveTo>
                  <a:pt x="547116" y="3361944"/>
                </a:moveTo>
                <a:lnTo>
                  <a:pt x="539496" y="3361944"/>
                </a:lnTo>
                <a:lnTo>
                  <a:pt x="536448" y="3364991"/>
                </a:lnTo>
                <a:lnTo>
                  <a:pt x="536448" y="3372612"/>
                </a:lnTo>
                <a:lnTo>
                  <a:pt x="539496" y="3374136"/>
                </a:lnTo>
                <a:lnTo>
                  <a:pt x="547116" y="3374136"/>
                </a:lnTo>
                <a:lnTo>
                  <a:pt x="550164" y="3372612"/>
                </a:lnTo>
                <a:lnTo>
                  <a:pt x="550164" y="3364991"/>
                </a:lnTo>
                <a:lnTo>
                  <a:pt x="547116" y="3361944"/>
                </a:lnTo>
                <a:close/>
              </a:path>
              <a:path w="3470148" h="3374136">
                <a:moveTo>
                  <a:pt x="521208" y="3361944"/>
                </a:moveTo>
                <a:lnTo>
                  <a:pt x="515112" y="3361944"/>
                </a:lnTo>
                <a:lnTo>
                  <a:pt x="512064" y="3364991"/>
                </a:lnTo>
                <a:lnTo>
                  <a:pt x="512064" y="3372612"/>
                </a:lnTo>
                <a:lnTo>
                  <a:pt x="515112" y="3374136"/>
                </a:lnTo>
                <a:lnTo>
                  <a:pt x="521208" y="3374136"/>
                </a:lnTo>
                <a:lnTo>
                  <a:pt x="524256" y="3372612"/>
                </a:lnTo>
                <a:lnTo>
                  <a:pt x="524256" y="3364991"/>
                </a:lnTo>
                <a:lnTo>
                  <a:pt x="521208" y="3361944"/>
                </a:lnTo>
                <a:close/>
              </a:path>
              <a:path w="3470148" h="3374136">
                <a:moveTo>
                  <a:pt x="496824" y="3361944"/>
                </a:moveTo>
                <a:lnTo>
                  <a:pt x="489204" y="3361944"/>
                </a:lnTo>
                <a:lnTo>
                  <a:pt x="486156" y="3364991"/>
                </a:lnTo>
                <a:lnTo>
                  <a:pt x="486156" y="3372612"/>
                </a:lnTo>
                <a:lnTo>
                  <a:pt x="489204" y="3374136"/>
                </a:lnTo>
                <a:lnTo>
                  <a:pt x="496824" y="3374136"/>
                </a:lnTo>
                <a:lnTo>
                  <a:pt x="498348" y="3372612"/>
                </a:lnTo>
                <a:lnTo>
                  <a:pt x="498348" y="3364991"/>
                </a:lnTo>
                <a:lnTo>
                  <a:pt x="496824" y="3361944"/>
                </a:lnTo>
                <a:close/>
              </a:path>
              <a:path w="3470148" h="3374136">
                <a:moveTo>
                  <a:pt x="470916" y="3361944"/>
                </a:moveTo>
                <a:lnTo>
                  <a:pt x="463296" y="3361944"/>
                </a:lnTo>
                <a:lnTo>
                  <a:pt x="460248" y="3364991"/>
                </a:lnTo>
                <a:lnTo>
                  <a:pt x="460248" y="3372612"/>
                </a:lnTo>
                <a:lnTo>
                  <a:pt x="463296" y="3374136"/>
                </a:lnTo>
                <a:lnTo>
                  <a:pt x="470916" y="3374136"/>
                </a:lnTo>
                <a:lnTo>
                  <a:pt x="473964" y="3372612"/>
                </a:lnTo>
                <a:lnTo>
                  <a:pt x="473964" y="3364991"/>
                </a:lnTo>
                <a:lnTo>
                  <a:pt x="470916" y="3361944"/>
                </a:lnTo>
                <a:close/>
              </a:path>
              <a:path w="3470148" h="3374136">
                <a:moveTo>
                  <a:pt x="445008" y="3361944"/>
                </a:moveTo>
                <a:lnTo>
                  <a:pt x="438912" y="3361944"/>
                </a:lnTo>
                <a:lnTo>
                  <a:pt x="435864" y="3364991"/>
                </a:lnTo>
                <a:lnTo>
                  <a:pt x="435864" y="3372612"/>
                </a:lnTo>
                <a:lnTo>
                  <a:pt x="438912" y="3374136"/>
                </a:lnTo>
                <a:lnTo>
                  <a:pt x="445008" y="3374136"/>
                </a:lnTo>
                <a:lnTo>
                  <a:pt x="448056" y="3372612"/>
                </a:lnTo>
                <a:lnTo>
                  <a:pt x="448056" y="3364991"/>
                </a:lnTo>
                <a:lnTo>
                  <a:pt x="445008" y="3361944"/>
                </a:lnTo>
                <a:close/>
              </a:path>
              <a:path w="3470148" h="3374136">
                <a:moveTo>
                  <a:pt x="419100" y="3361944"/>
                </a:moveTo>
                <a:lnTo>
                  <a:pt x="413004" y="3361944"/>
                </a:lnTo>
                <a:lnTo>
                  <a:pt x="409956" y="3364991"/>
                </a:lnTo>
                <a:lnTo>
                  <a:pt x="409956" y="3372612"/>
                </a:lnTo>
                <a:lnTo>
                  <a:pt x="413004" y="3374136"/>
                </a:lnTo>
                <a:lnTo>
                  <a:pt x="419100" y="3374136"/>
                </a:lnTo>
                <a:lnTo>
                  <a:pt x="422148" y="3372612"/>
                </a:lnTo>
                <a:lnTo>
                  <a:pt x="422148" y="3364991"/>
                </a:lnTo>
                <a:lnTo>
                  <a:pt x="419100" y="3361944"/>
                </a:lnTo>
                <a:close/>
              </a:path>
              <a:path w="3470148" h="3374136">
                <a:moveTo>
                  <a:pt x="394716" y="3361944"/>
                </a:moveTo>
                <a:lnTo>
                  <a:pt x="387096" y="3361944"/>
                </a:lnTo>
                <a:lnTo>
                  <a:pt x="384048" y="3364991"/>
                </a:lnTo>
                <a:lnTo>
                  <a:pt x="384048" y="3372612"/>
                </a:lnTo>
                <a:lnTo>
                  <a:pt x="387096" y="3374136"/>
                </a:lnTo>
                <a:lnTo>
                  <a:pt x="394716" y="3374136"/>
                </a:lnTo>
                <a:lnTo>
                  <a:pt x="397764" y="3372612"/>
                </a:lnTo>
                <a:lnTo>
                  <a:pt x="397764" y="3364991"/>
                </a:lnTo>
                <a:lnTo>
                  <a:pt x="394716" y="3361944"/>
                </a:lnTo>
                <a:close/>
              </a:path>
              <a:path w="3470148" h="3374136">
                <a:moveTo>
                  <a:pt x="368808" y="3361944"/>
                </a:moveTo>
                <a:lnTo>
                  <a:pt x="362712" y="3361944"/>
                </a:lnTo>
                <a:lnTo>
                  <a:pt x="359664" y="3364991"/>
                </a:lnTo>
                <a:lnTo>
                  <a:pt x="359664" y="3372612"/>
                </a:lnTo>
                <a:lnTo>
                  <a:pt x="362712" y="3374136"/>
                </a:lnTo>
                <a:lnTo>
                  <a:pt x="368808" y="3374136"/>
                </a:lnTo>
                <a:lnTo>
                  <a:pt x="371856" y="3372612"/>
                </a:lnTo>
                <a:lnTo>
                  <a:pt x="371856" y="3364991"/>
                </a:lnTo>
                <a:lnTo>
                  <a:pt x="368808" y="3361944"/>
                </a:lnTo>
                <a:close/>
              </a:path>
              <a:path w="3470148" h="3374136">
                <a:moveTo>
                  <a:pt x="342900" y="3361944"/>
                </a:moveTo>
                <a:lnTo>
                  <a:pt x="336804" y="3361944"/>
                </a:lnTo>
                <a:lnTo>
                  <a:pt x="333756" y="3364991"/>
                </a:lnTo>
                <a:lnTo>
                  <a:pt x="333756" y="3372612"/>
                </a:lnTo>
                <a:lnTo>
                  <a:pt x="336804" y="3374136"/>
                </a:lnTo>
                <a:lnTo>
                  <a:pt x="342900" y="3374136"/>
                </a:lnTo>
                <a:lnTo>
                  <a:pt x="345948" y="3372612"/>
                </a:lnTo>
                <a:lnTo>
                  <a:pt x="345948" y="3364991"/>
                </a:lnTo>
                <a:lnTo>
                  <a:pt x="342900" y="3361944"/>
                </a:lnTo>
                <a:close/>
              </a:path>
              <a:path w="3470148" h="3374136">
                <a:moveTo>
                  <a:pt x="318516" y="3361944"/>
                </a:moveTo>
                <a:lnTo>
                  <a:pt x="310896" y="3361944"/>
                </a:lnTo>
                <a:lnTo>
                  <a:pt x="307848" y="3364991"/>
                </a:lnTo>
                <a:lnTo>
                  <a:pt x="307848" y="3372612"/>
                </a:lnTo>
                <a:lnTo>
                  <a:pt x="310896" y="3374136"/>
                </a:lnTo>
                <a:lnTo>
                  <a:pt x="318516" y="3374136"/>
                </a:lnTo>
                <a:lnTo>
                  <a:pt x="321564" y="3372612"/>
                </a:lnTo>
                <a:lnTo>
                  <a:pt x="321564" y="3364991"/>
                </a:lnTo>
                <a:lnTo>
                  <a:pt x="318516" y="3361944"/>
                </a:lnTo>
                <a:close/>
              </a:path>
              <a:path w="3470148" h="3374136">
                <a:moveTo>
                  <a:pt x="292608" y="3361944"/>
                </a:moveTo>
                <a:lnTo>
                  <a:pt x="286512" y="3361944"/>
                </a:lnTo>
                <a:lnTo>
                  <a:pt x="283464" y="3364991"/>
                </a:lnTo>
                <a:lnTo>
                  <a:pt x="283464" y="3372612"/>
                </a:lnTo>
                <a:lnTo>
                  <a:pt x="286512" y="3374136"/>
                </a:lnTo>
                <a:lnTo>
                  <a:pt x="292608" y="3374136"/>
                </a:lnTo>
                <a:lnTo>
                  <a:pt x="295656" y="3372612"/>
                </a:lnTo>
                <a:lnTo>
                  <a:pt x="295656" y="3364991"/>
                </a:lnTo>
                <a:lnTo>
                  <a:pt x="292608" y="3361944"/>
                </a:lnTo>
                <a:close/>
              </a:path>
              <a:path w="3470148" h="3374136">
                <a:moveTo>
                  <a:pt x="266700" y="3361944"/>
                </a:moveTo>
                <a:lnTo>
                  <a:pt x="260604" y="3361944"/>
                </a:lnTo>
                <a:lnTo>
                  <a:pt x="257556" y="3364991"/>
                </a:lnTo>
                <a:lnTo>
                  <a:pt x="257556" y="3372612"/>
                </a:lnTo>
                <a:lnTo>
                  <a:pt x="260604" y="3374136"/>
                </a:lnTo>
                <a:lnTo>
                  <a:pt x="266700" y="3374136"/>
                </a:lnTo>
                <a:lnTo>
                  <a:pt x="269748" y="3372612"/>
                </a:lnTo>
                <a:lnTo>
                  <a:pt x="269748" y="3364991"/>
                </a:lnTo>
                <a:lnTo>
                  <a:pt x="266700" y="3361944"/>
                </a:lnTo>
                <a:close/>
              </a:path>
              <a:path w="3470148" h="3374136">
                <a:moveTo>
                  <a:pt x="242316" y="3361944"/>
                </a:moveTo>
                <a:lnTo>
                  <a:pt x="234696" y="3361944"/>
                </a:lnTo>
                <a:lnTo>
                  <a:pt x="231648" y="3364991"/>
                </a:lnTo>
                <a:lnTo>
                  <a:pt x="231648" y="3372612"/>
                </a:lnTo>
                <a:lnTo>
                  <a:pt x="234696" y="3374136"/>
                </a:lnTo>
                <a:lnTo>
                  <a:pt x="242316" y="3374136"/>
                </a:lnTo>
                <a:lnTo>
                  <a:pt x="245364" y="3372612"/>
                </a:lnTo>
                <a:lnTo>
                  <a:pt x="245364" y="3364991"/>
                </a:lnTo>
                <a:lnTo>
                  <a:pt x="242316" y="3361944"/>
                </a:lnTo>
                <a:close/>
              </a:path>
              <a:path w="3470148" h="3374136">
                <a:moveTo>
                  <a:pt x="216408" y="3361944"/>
                </a:moveTo>
                <a:lnTo>
                  <a:pt x="208787" y="3361944"/>
                </a:lnTo>
                <a:lnTo>
                  <a:pt x="207264" y="3364991"/>
                </a:lnTo>
                <a:lnTo>
                  <a:pt x="207264" y="3372612"/>
                </a:lnTo>
                <a:lnTo>
                  <a:pt x="208787" y="3374136"/>
                </a:lnTo>
                <a:lnTo>
                  <a:pt x="216408" y="3374136"/>
                </a:lnTo>
                <a:lnTo>
                  <a:pt x="219456" y="3372612"/>
                </a:lnTo>
                <a:lnTo>
                  <a:pt x="219456" y="3364991"/>
                </a:lnTo>
                <a:lnTo>
                  <a:pt x="216408" y="3361944"/>
                </a:lnTo>
                <a:close/>
              </a:path>
              <a:path w="3470148" h="3374136">
                <a:moveTo>
                  <a:pt x="190500" y="3361944"/>
                </a:moveTo>
                <a:lnTo>
                  <a:pt x="184404" y="3361944"/>
                </a:lnTo>
                <a:lnTo>
                  <a:pt x="181356" y="3364991"/>
                </a:lnTo>
                <a:lnTo>
                  <a:pt x="181356" y="3372612"/>
                </a:lnTo>
                <a:lnTo>
                  <a:pt x="184404" y="3374136"/>
                </a:lnTo>
                <a:lnTo>
                  <a:pt x="190500" y="3374136"/>
                </a:lnTo>
                <a:lnTo>
                  <a:pt x="193548" y="3372612"/>
                </a:lnTo>
                <a:lnTo>
                  <a:pt x="193548" y="3364991"/>
                </a:lnTo>
                <a:lnTo>
                  <a:pt x="190500" y="3361944"/>
                </a:lnTo>
                <a:close/>
              </a:path>
              <a:path w="3470148" h="3374136">
                <a:moveTo>
                  <a:pt x="166116" y="3361944"/>
                </a:moveTo>
                <a:lnTo>
                  <a:pt x="158496" y="3361944"/>
                </a:lnTo>
                <a:lnTo>
                  <a:pt x="155448" y="3364991"/>
                </a:lnTo>
                <a:lnTo>
                  <a:pt x="155448" y="3372612"/>
                </a:lnTo>
                <a:lnTo>
                  <a:pt x="158496" y="3374136"/>
                </a:lnTo>
                <a:lnTo>
                  <a:pt x="166116" y="3374136"/>
                </a:lnTo>
                <a:lnTo>
                  <a:pt x="169164" y="3372612"/>
                </a:lnTo>
                <a:lnTo>
                  <a:pt x="169164" y="3364991"/>
                </a:lnTo>
                <a:lnTo>
                  <a:pt x="166116" y="3361944"/>
                </a:lnTo>
                <a:close/>
              </a:path>
              <a:path w="3470148" h="3374136">
                <a:moveTo>
                  <a:pt x="140208" y="3361944"/>
                </a:moveTo>
                <a:lnTo>
                  <a:pt x="132587" y="3361944"/>
                </a:lnTo>
                <a:lnTo>
                  <a:pt x="131064" y="3364991"/>
                </a:lnTo>
                <a:lnTo>
                  <a:pt x="131064" y="3372612"/>
                </a:lnTo>
                <a:lnTo>
                  <a:pt x="132587" y="3374136"/>
                </a:lnTo>
                <a:lnTo>
                  <a:pt x="140208" y="3374136"/>
                </a:lnTo>
                <a:lnTo>
                  <a:pt x="143256" y="3372612"/>
                </a:lnTo>
                <a:lnTo>
                  <a:pt x="143256" y="3364991"/>
                </a:lnTo>
                <a:lnTo>
                  <a:pt x="140208" y="3361944"/>
                </a:lnTo>
                <a:close/>
              </a:path>
              <a:path w="3470148" h="3374136">
                <a:moveTo>
                  <a:pt x="114300" y="3361944"/>
                </a:moveTo>
                <a:lnTo>
                  <a:pt x="108204" y="3361944"/>
                </a:lnTo>
                <a:lnTo>
                  <a:pt x="105156" y="3364991"/>
                </a:lnTo>
                <a:lnTo>
                  <a:pt x="105156" y="3372612"/>
                </a:lnTo>
                <a:lnTo>
                  <a:pt x="108204" y="3374136"/>
                </a:lnTo>
                <a:lnTo>
                  <a:pt x="114300" y="3374136"/>
                </a:lnTo>
                <a:lnTo>
                  <a:pt x="117348" y="3372612"/>
                </a:lnTo>
                <a:lnTo>
                  <a:pt x="117348" y="3364991"/>
                </a:lnTo>
                <a:lnTo>
                  <a:pt x="114300" y="3361944"/>
                </a:lnTo>
                <a:close/>
              </a:path>
              <a:path w="3470148" h="3374136">
                <a:moveTo>
                  <a:pt x="89916" y="3361944"/>
                </a:moveTo>
                <a:lnTo>
                  <a:pt x="82296" y="3361944"/>
                </a:lnTo>
                <a:lnTo>
                  <a:pt x="79248" y="3364991"/>
                </a:lnTo>
                <a:lnTo>
                  <a:pt x="79248" y="3372612"/>
                </a:lnTo>
                <a:lnTo>
                  <a:pt x="82296" y="3374136"/>
                </a:lnTo>
                <a:lnTo>
                  <a:pt x="89916" y="3374136"/>
                </a:lnTo>
                <a:lnTo>
                  <a:pt x="92964" y="3372612"/>
                </a:lnTo>
                <a:lnTo>
                  <a:pt x="92964" y="3364991"/>
                </a:lnTo>
                <a:lnTo>
                  <a:pt x="89916" y="3361944"/>
                </a:lnTo>
                <a:close/>
              </a:path>
              <a:path w="3470148" h="3374136">
                <a:moveTo>
                  <a:pt x="64008" y="3361944"/>
                </a:moveTo>
                <a:lnTo>
                  <a:pt x="56387" y="3361944"/>
                </a:lnTo>
                <a:lnTo>
                  <a:pt x="54864" y="3364991"/>
                </a:lnTo>
                <a:lnTo>
                  <a:pt x="54864" y="3372612"/>
                </a:lnTo>
                <a:lnTo>
                  <a:pt x="56387" y="3374136"/>
                </a:lnTo>
                <a:lnTo>
                  <a:pt x="64008" y="3374136"/>
                </a:lnTo>
                <a:lnTo>
                  <a:pt x="67056" y="3372612"/>
                </a:lnTo>
                <a:lnTo>
                  <a:pt x="67056" y="3364991"/>
                </a:lnTo>
                <a:lnTo>
                  <a:pt x="64008" y="3361944"/>
                </a:lnTo>
                <a:close/>
              </a:path>
              <a:path w="3470148" h="3374136">
                <a:moveTo>
                  <a:pt x="38100" y="3361944"/>
                </a:moveTo>
                <a:lnTo>
                  <a:pt x="32004" y="3361944"/>
                </a:lnTo>
                <a:lnTo>
                  <a:pt x="28956" y="3364991"/>
                </a:lnTo>
                <a:lnTo>
                  <a:pt x="28956" y="3372612"/>
                </a:lnTo>
                <a:lnTo>
                  <a:pt x="32004" y="3374136"/>
                </a:lnTo>
                <a:lnTo>
                  <a:pt x="38100" y="3374136"/>
                </a:lnTo>
                <a:lnTo>
                  <a:pt x="41148" y="3372612"/>
                </a:lnTo>
                <a:lnTo>
                  <a:pt x="41148" y="3364991"/>
                </a:lnTo>
                <a:lnTo>
                  <a:pt x="38100" y="3361944"/>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5024629" y="3869563"/>
            <a:ext cx="1684020" cy="1905000"/>
          </a:xfrm>
          <a:custGeom>
            <a:avLst/>
            <a:gdLst/>
            <a:ahLst/>
            <a:cxnLst/>
            <a:rect l="l" t="t" r="r" b="b"/>
            <a:pathLst>
              <a:path w="1684020" h="1905000">
                <a:moveTo>
                  <a:pt x="0" y="0"/>
                </a:moveTo>
                <a:lnTo>
                  <a:pt x="1684020" y="0"/>
                </a:lnTo>
                <a:lnTo>
                  <a:pt x="1684020" y="1905000"/>
                </a:lnTo>
                <a:lnTo>
                  <a:pt x="0" y="1905000"/>
                </a:lnTo>
                <a:lnTo>
                  <a:pt x="0" y="0"/>
                </a:lnTo>
                <a:close/>
              </a:path>
            </a:pathLst>
          </a:custGeom>
          <a:solidFill>
            <a:srgbClr val="99897A"/>
          </a:solidFill>
        </p:spPr>
        <p:txBody>
          <a:bodyPr wrap="square" lIns="0" tIns="0" rIns="0" bIns="0" rtlCol="0">
            <a:noAutofit/>
          </a:bodyPr>
          <a:lstStyle/>
          <a:p>
            <a:endParaRPr/>
          </a:p>
        </p:txBody>
      </p:sp>
      <p:sp>
        <p:nvSpPr>
          <p:cNvPr id="12" name="object 12"/>
          <p:cNvSpPr/>
          <p:nvPr/>
        </p:nvSpPr>
        <p:spPr>
          <a:xfrm>
            <a:off x="5018532" y="3863466"/>
            <a:ext cx="1696213" cy="1917192"/>
          </a:xfrm>
          <a:custGeom>
            <a:avLst/>
            <a:gdLst/>
            <a:ahLst/>
            <a:cxnLst/>
            <a:rect l="l" t="t" r="r" b="b"/>
            <a:pathLst>
              <a:path w="1696211" h="1917192">
                <a:moveTo>
                  <a:pt x="1696212" y="0"/>
                </a:moveTo>
                <a:lnTo>
                  <a:pt x="0" y="0"/>
                </a:lnTo>
                <a:lnTo>
                  <a:pt x="0" y="1917192"/>
                </a:lnTo>
                <a:lnTo>
                  <a:pt x="1696212" y="1917192"/>
                </a:lnTo>
                <a:lnTo>
                  <a:pt x="1696212" y="1911096"/>
                </a:lnTo>
                <a:lnTo>
                  <a:pt x="12191" y="1911096"/>
                </a:lnTo>
                <a:lnTo>
                  <a:pt x="6095" y="1905000"/>
                </a:lnTo>
                <a:lnTo>
                  <a:pt x="12191" y="1905000"/>
                </a:lnTo>
                <a:lnTo>
                  <a:pt x="12191" y="12192"/>
                </a:lnTo>
                <a:lnTo>
                  <a:pt x="6095" y="12192"/>
                </a:lnTo>
                <a:lnTo>
                  <a:pt x="12191" y="6096"/>
                </a:lnTo>
                <a:lnTo>
                  <a:pt x="1696212" y="6096"/>
                </a:lnTo>
                <a:lnTo>
                  <a:pt x="1696212" y="0"/>
                </a:lnTo>
                <a:close/>
              </a:path>
              <a:path w="1696211" h="1917192">
                <a:moveTo>
                  <a:pt x="12191" y="1905000"/>
                </a:moveTo>
                <a:lnTo>
                  <a:pt x="6095" y="1905000"/>
                </a:lnTo>
                <a:lnTo>
                  <a:pt x="12191" y="1911096"/>
                </a:lnTo>
                <a:lnTo>
                  <a:pt x="12191" y="1905000"/>
                </a:lnTo>
                <a:close/>
              </a:path>
              <a:path w="1696211" h="1917192">
                <a:moveTo>
                  <a:pt x="1684019" y="1905000"/>
                </a:moveTo>
                <a:lnTo>
                  <a:pt x="12191" y="1905000"/>
                </a:lnTo>
                <a:lnTo>
                  <a:pt x="12191" y="1911096"/>
                </a:lnTo>
                <a:lnTo>
                  <a:pt x="1684019" y="1911096"/>
                </a:lnTo>
                <a:lnTo>
                  <a:pt x="1684019" y="1905000"/>
                </a:lnTo>
                <a:close/>
              </a:path>
              <a:path w="1696211" h="1917192">
                <a:moveTo>
                  <a:pt x="1684019" y="6096"/>
                </a:moveTo>
                <a:lnTo>
                  <a:pt x="1684019" y="1911096"/>
                </a:lnTo>
                <a:lnTo>
                  <a:pt x="1690115" y="1905000"/>
                </a:lnTo>
                <a:lnTo>
                  <a:pt x="1696212" y="1905000"/>
                </a:lnTo>
                <a:lnTo>
                  <a:pt x="1696212" y="12192"/>
                </a:lnTo>
                <a:lnTo>
                  <a:pt x="1690115" y="12192"/>
                </a:lnTo>
                <a:lnTo>
                  <a:pt x="1684019" y="6096"/>
                </a:lnTo>
                <a:close/>
              </a:path>
              <a:path w="1696211" h="1917192">
                <a:moveTo>
                  <a:pt x="1696212" y="1905000"/>
                </a:moveTo>
                <a:lnTo>
                  <a:pt x="1690115" y="1905000"/>
                </a:lnTo>
                <a:lnTo>
                  <a:pt x="1684019" y="1911096"/>
                </a:lnTo>
                <a:lnTo>
                  <a:pt x="1696212" y="1911096"/>
                </a:lnTo>
                <a:lnTo>
                  <a:pt x="1696212" y="1905000"/>
                </a:lnTo>
                <a:close/>
              </a:path>
              <a:path w="1696211" h="1917192">
                <a:moveTo>
                  <a:pt x="12191" y="6096"/>
                </a:moveTo>
                <a:lnTo>
                  <a:pt x="6095" y="12192"/>
                </a:lnTo>
                <a:lnTo>
                  <a:pt x="12191" y="12192"/>
                </a:lnTo>
                <a:lnTo>
                  <a:pt x="12191" y="6096"/>
                </a:lnTo>
                <a:close/>
              </a:path>
              <a:path w="1696211" h="1917192">
                <a:moveTo>
                  <a:pt x="1684019" y="6096"/>
                </a:moveTo>
                <a:lnTo>
                  <a:pt x="12191" y="6096"/>
                </a:lnTo>
                <a:lnTo>
                  <a:pt x="12191" y="12192"/>
                </a:lnTo>
                <a:lnTo>
                  <a:pt x="1684019" y="12192"/>
                </a:lnTo>
                <a:lnTo>
                  <a:pt x="1684019" y="6096"/>
                </a:lnTo>
                <a:close/>
              </a:path>
              <a:path w="1696211" h="1917192">
                <a:moveTo>
                  <a:pt x="1696212" y="6096"/>
                </a:moveTo>
                <a:lnTo>
                  <a:pt x="1684019" y="6096"/>
                </a:lnTo>
                <a:lnTo>
                  <a:pt x="1690115" y="12192"/>
                </a:lnTo>
                <a:lnTo>
                  <a:pt x="1696212" y="12192"/>
                </a:lnTo>
                <a:lnTo>
                  <a:pt x="1696212"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93286" y="4601464"/>
            <a:ext cx="1346201" cy="438150"/>
          </a:xfrm>
          <a:prstGeom prst="rect">
            <a:avLst/>
          </a:prstGeom>
        </p:spPr>
        <p:txBody>
          <a:bodyPr vert="horz" wrap="square" lIns="0" tIns="0" rIns="0" bIns="0" rtlCol="0">
            <a:noAutofit/>
          </a:bodyPr>
          <a:lstStyle/>
          <a:p>
            <a:pPr marL="12700" marR="12700" indent="223520">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P</a:t>
            </a:r>
            <a:r>
              <a:rPr sz="1400" b="1" spc="5" dirty="0">
                <a:solidFill>
                  <a:srgbClr val="FFFFFF"/>
                </a:solidFill>
                <a:latin typeface="Arial"/>
                <a:cs typeface="Arial"/>
              </a:rPr>
              <a:t>r</a:t>
            </a:r>
            <a:r>
              <a:rPr sz="1400" b="1" spc="-10" dirty="0">
                <a:solidFill>
                  <a:srgbClr val="FFFFFF"/>
                </a:solidFill>
                <a:latin typeface="Arial"/>
                <a:cs typeface="Arial"/>
              </a:rPr>
              <a:t>o</a:t>
            </a:r>
            <a:r>
              <a:rPr sz="1400" b="1" spc="0" dirty="0">
                <a:solidFill>
                  <a:srgbClr val="FFFFFF"/>
                </a:solidFill>
                <a:latin typeface="Arial"/>
                <a:cs typeface="Arial"/>
              </a:rPr>
              <a:t>ce</a:t>
            </a:r>
            <a:r>
              <a:rPr sz="1400" b="1" spc="-5" dirty="0">
                <a:solidFill>
                  <a:srgbClr val="FFFFFF"/>
                </a:solidFill>
                <a:latin typeface="Arial"/>
                <a:cs typeface="Arial"/>
              </a:rPr>
              <a:t>s</a:t>
            </a:r>
            <a:r>
              <a:rPr sz="1400" b="1" spc="0" dirty="0">
                <a:solidFill>
                  <a:srgbClr val="FFFFFF"/>
                </a:solidFill>
                <a:latin typeface="Arial"/>
                <a:cs typeface="Arial"/>
              </a:rPr>
              <a:t>s</a:t>
            </a:r>
            <a:r>
              <a:rPr sz="1400" b="1" spc="-10" dirty="0">
                <a:solidFill>
                  <a:srgbClr val="FFFFFF"/>
                </a:solidFill>
                <a:latin typeface="Arial"/>
                <a:cs typeface="Arial"/>
              </a:rPr>
              <a:t>o</a:t>
            </a:r>
            <a:r>
              <a:rPr sz="1400" b="1" spc="0" dirty="0">
                <a:solidFill>
                  <a:srgbClr val="FFFFFF"/>
                </a:solidFill>
                <a:latin typeface="Arial"/>
                <a:cs typeface="Arial"/>
              </a:rPr>
              <a:t>r</a:t>
            </a:r>
            <a:r>
              <a:rPr sz="1400" b="1" spc="-40" dirty="0">
                <a:solidFill>
                  <a:srgbClr val="FFFFFF"/>
                </a:solidFill>
                <a:latin typeface="Arial"/>
                <a:cs typeface="Arial"/>
              </a:rPr>
              <a:t>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4" name="object 14"/>
          <p:cNvSpPr/>
          <p:nvPr/>
        </p:nvSpPr>
        <p:spPr>
          <a:xfrm>
            <a:off x="3461004" y="4111878"/>
            <a:ext cx="486157"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15" name="object 15"/>
          <p:cNvSpPr txBox="1"/>
          <p:nvPr/>
        </p:nvSpPr>
        <p:spPr>
          <a:xfrm>
            <a:off x="2503424" y="4029964"/>
            <a:ext cx="637541" cy="224790"/>
          </a:xfrm>
          <a:prstGeom prst="rect">
            <a:avLst/>
          </a:prstGeom>
        </p:spPr>
        <p:txBody>
          <a:bodyPr vert="horz" wrap="square" lIns="0" tIns="0" rIns="0" bIns="0" rtlCol="0">
            <a:noAutofit/>
          </a:bodyPr>
          <a:lstStyle/>
          <a:p>
            <a:pPr marL="12700">
              <a:lnSpc>
                <a:spcPct val="100000"/>
              </a:lnSpc>
            </a:pPr>
            <a:r>
              <a:rPr sz="1400" spc="5" dirty="0">
                <a:latin typeface="Arial"/>
                <a:cs typeface="Arial"/>
              </a:rPr>
              <a:t>I</a:t>
            </a:r>
            <a:r>
              <a:rPr sz="1400" spc="-10" dirty="0">
                <a:latin typeface="Arial"/>
                <a:cs typeface="Arial"/>
              </a:rPr>
              <a:t>NTNM</a:t>
            </a:r>
            <a:r>
              <a:rPr sz="1400" spc="0" dirty="0">
                <a:latin typeface="Arial"/>
                <a:cs typeface="Arial"/>
              </a:rPr>
              <a:t>I</a:t>
            </a:r>
            <a:endParaRPr sz="1400">
              <a:latin typeface="Arial"/>
              <a:cs typeface="Arial"/>
            </a:endParaRPr>
          </a:p>
        </p:txBody>
      </p:sp>
      <p:sp>
        <p:nvSpPr>
          <p:cNvPr id="16" name="object 16"/>
          <p:cNvSpPr/>
          <p:nvPr/>
        </p:nvSpPr>
        <p:spPr>
          <a:xfrm>
            <a:off x="3968497" y="4014343"/>
            <a:ext cx="990601" cy="1219200"/>
          </a:xfrm>
          <a:custGeom>
            <a:avLst/>
            <a:gdLst/>
            <a:ahLst/>
            <a:cxnLst/>
            <a:rect l="l" t="t" r="r" b="b"/>
            <a:pathLst>
              <a:path w="990600" h="1219200">
                <a:moveTo>
                  <a:pt x="0" y="0"/>
                </a:moveTo>
                <a:lnTo>
                  <a:pt x="990600" y="0"/>
                </a:lnTo>
                <a:lnTo>
                  <a:pt x="990600" y="1219200"/>
                </a:lnTo>
                <a:lnTo>
                  <a:pt x="0" y="1219200"/>
                </a:lnTo>
                <a:lnTo>
                  <a:pt x="0" y="0"/>
                </a:lnTo>
                <a:close/>
              </a:path>
            </a:pathLst>
          </a:custGeom>
          <a:solidFill>
            <a:srgbClr val="99897A"/>
          </a:solidFill>
        </p:spPr>
        <p:txBody>
          <a:bodyPr wrap="square" lIns="0" tIns="0" rIns="0" bIns="0" rtlCol="0">
            <a:noAutofit/>
          </a:bodyPr>
          <a:lstStyle/>
          <a:p>
            <a:endParaRPr/>
          </a:p>
        </p:txBody>
      </p:sp>
      <p:sp>
        <p:nvSpPr>
          <p:cNvPr id="17" name="object 17"/>
          <p:cNvSpPr/>
          <p:nvPr/>
        </p:nvSpPr>
        <p:spPr>
          <a:xfrm>
            <a:off x="3962401" y="4006722"/>
            <a:ext cx="1004316" cy="1232915"/>
          </a:xfrm>
          <a:custGeom>
            <a:avLst/>
            <a:gdLst/>
            <a:ahLst/>
            <a:cxnLst/>
            <a:rect l="l" t="t" r="r" b="b"/>
            <a:pathLst>
              <a:path w="1004315" h="1232915">
                <a:moveTo>
                  <a:pt x="1004315" y="0"/>
                </a:moveTo>
                <a:lnTo>
                  <a:pt x="0" y="0"/>
                </a:lnTo>
                <a:lnTo>
                  <a:pt x="0" y="1232915"/>
                </a:lnTo>
                <a:lnTo>
                  <a:pt x="1004315" y="1232915"/>
                </a:lnTo>
                <a:lnTo>
                  <a:pt x="1004315" y="1226820"/>
                </a:lnTo>
                <a:lnTo>
                  <a:pt x="13715" y="1226820"/>
                </a:lnTo>
                <a:lnTo>
                  <a:pt x="6096" y="1219200"/>
                </a:lnTo>
                <a:lnTo>
                  <a:pt x="13715" y="1219200"/>
                </a:lnTo>
                <a:lnTo>
                  <a:pt x="13715" y="13715"/>
                </a:lnTo>
                <a:lnTo>
                  <a:pt x="6096" y="13715"/>
                </a:lnTo>
                <a:lnTo>
                  <a:pt x="13715" y="7619"/>
                </a:lnTo>
                <a:lnTo>
                  <a:pt x="1004315" y="7619"/>
                </a:lnTo>
                <a:lnTo>
                  <a:pt x="1004315" y="0"/>
                </a:lnTo>
                <a:close/>
              </a:path>
              <a:path w="1004315" h="1232915">
                <a:moveTo>
                  <a:pt x="13715" y="1219200"/>
                </a:moveTo>
                <a:lnTo>
                  <a:pt x="6096" y="1219200"/>
                </a:lnTo>
                <a:lnTo>
                  <a:pt x="13715" y="1226820"/>
                </a:lnTo>
                <a:lnTo>
                  <a:pt x="13715" y="1219200"/>
                </a:lnTo>
                <a:close/>
              </a:path>
              <a:path w="1004315" h="1232915">
                <a:moveTo>
                  <a:pt x="990600" y="1219200"/>
                </a:moveTo>
                <a:lnTo>
                  <a:pt x="13715" y="1219200"/>
                </a:lnTo>
                <a:lnTo>
                  <a:pt x="13715" y="1226820"/>
                </a:lnTo>
                <a:lnTo>
                  <a:pt x="990600" y="1226820"/>
                </a:lnTo>
                <a:lnTo>
                  <a:pt x="990600" y="1219200"/>
                </a:lnTo>
                <a:close/>
              </a:path>
              <a:path w="1004315" h="1232915">
                <a:moveTo>
                  <a:pt x="990600" y="7619"/>
                </a:moveTo>
                <a:lnTo>
                  <a:pt x="990600" y="1226820"/>
                </a:lnTo>
                <a:lnTo>
                  <a:pt x="996696" y="1219200"/>
                </a:lnTo>
                <a:lnTo>
                  <a:pt x="1004315" y="1219200"/>
                </a:lnTo>
                <a:lnTo>
                  <a:pt x="1004315" y="13715"/>
                </a:lnTo>
                <a:lnTo>
                  <a:pt x="996696" y="13715"/>
                </a:lnTo>
                <a:lnTo>
                  <a:pt x="990600" y="7619"/>
                </a:lnTo>
                <a:close/>
              </a:path>
              <a:path w="1004315" h="1232915">
                <a:moveTo>
                  <a:pt x="1004315" y="1219200"/>
                </a:moveTo>
                <a:lnTo>
                  <a:pt x="996696" y="1219200"/>
                </a:lnTo>
                <a:lnTo>
                  <a:pt x="990600" y="1226820"/>
                </a:lnTo>
                <a:lnTo>
                  <a:pt x="1004315" y="1226820"/>
                </a:lnTo>
                <a:lnTo>
                  <a:pt x="1004315" y="1219200"/>
                </a:lnTo>
                <a:close/>
              </a:path>
              <a:path w="1004315" h="1232915">
                <a:moveTo>
                  <a:pt x="13715" y="7619"/>
                </a:moveTo>
                <a:lnTo>
                  <a:pt x="6096" y="13715"/>
                </a:lnTo>
                <a:lnTo>
                  <a:pt x="13715" y="13715"/>
                </a:lnTo>
                <a:lnTo>
                  <a:pt x="13715" y="7619"/>
                </a:lnTo>
                <a:close/>
              </a:path>
              <a:path w="1004315" h="1232915">
                <a:moveTo>
                  <a:pt x="990600" y="7619"/>
                </a:moveTo>
                <a:lnTo>
                  <a:pt x="13715" y="7619"/>
                </a:lnTo>
                <a:lnTo>
                  <a:pt x="13715" y="13715"/>
                </a:lnTo>
                <a:lnTo>
                  <a:pt x="990600" y="13715"/>
                </a:lnTo>
                <a:lnTo>
                  <a:pt x="990600" y="7619"/>
                </a:lnTo>
                <a:close/>
              </a:path>
              <a:path w="1004315" h="1232915">
                <a:moveTo>
                  <a:pt x="1004315" y="7619"/>
                </a:moveTo>
                <a:lnTo>
                  <a:pt x="990600" y="7619"/>
                </a:lnTo>
                <a:lnTo>
                  <a:pt x="996696" y="13715"/>
                </a:lnTo>
                <a:lnTo>
                  <a:pt x="1004315" y="13715"/>
                </a:lnTo>
                <a:lnTo>
                  <a:pt x="1004315" y="7619"/>
                </a:lnTo>
                <a:close/>
              </a:path>
            </a:pathLst>
          </a:custGeom>
          <a:solidFill>
            <a:srgbClr val="000000"/>
          </a:solidFill>
        </p:spPr>
        <p:txBody>
          <a:bodyPr wrap="square" lIns="0" tIns="0" rIns="0" bIns="0" rtlCol="0">
            <a:noAutofit/>
          </a:bodyPr>
          <a:lstStyle/>
          <a:p>
            <a:endParaRPr/>
          </a:p>
        </p:txBody>
      </p:sp>
      <p:sp>
        <p:nvSpPr>
          <p:cNvPr id="18" name="object 18"/>
          <p:cNvSpPr txBox="1"/>
          <p:nvPr/>
        </p:nvSpPr>
        <p:spPr>
          <a:xfrm>
            <a:off x="4237733" y="4510023"/>
            <a:ext cx="451485"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p:txBody>
      </p:sp>
      <p:sp>
        <p:nvSpPr>
          <p:cNvPr id="19" name="object 19"/>
          <p:cNvSpPr txBox="1"/>
          <p:nvPr/>
        </p:nvSpPr>
        <p:spPr>
          <a:xfrm>
            <a:off x="3807968" y="6129528"/>
            <a:ext cx="1090295"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endParaRPr sz="1800">
              <a:latin typeface="Arial"/>
              <a:cs typeface="Arial"/>
            </a:endParaRPr>
          </a:p>
        </p:txBody>
      </p:sp>
      <p:sp>
        <p:nvSpPr>
          <p:cNvPr id="20" name="object 20"/>
          <p:cNvSpPr/>
          <p:nvPr/>
        </p:nvSpPr>
        <p:spPr>
          <a:xfrm>
            <a:off x="3461004" y="4363339"/>
            <a:ext cx="486157"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3461004" y="4503546"/>
            <a:ext cx="486157" cy="76200"/>
          </a:xfrm>
          <a:custGeom>
            <a:avLst/>
            <a:gdLst/>
            <a:ahLst/>
            <a:cxnLst/>
            <a:rect l="l" t="t" r="r" b="b"/>
            <a:pathLst>
              <a:path w="486156" h="76200">
                <a:moveTo>
                  <a:pt x="409956" y="38100"/>
                </a:moveTo>
                <a:lnTo>
                  <a:pt x="358140" y="76200"/>
                </a:lnTo>
                <a:lnTo>
                  <a:pt x="460552" y="45719"/>
                </a:lnTo>
                <a:lnTo>
                  <a:pt x="409956" y="45719"/>
                </a:lnTo>
                <a:lnTo>
                  <a:pt x="409956" y="38100"/>
                </a:lnTo>
                <a:close/>
              </a:path>
              <a:path w="486156" h="76200">
                <a:moveTo>
                  <a:pt x="401665" y="32003"/>
                </a:moveTo>
                <a:lnTo>
                  <a:pt x="0" y="32003"/>
                </a:lnTo>
                <a:lnTo>
                  <a:pt x="0" y="45719"/>
                </a:lnTo>
                <a:lnTo>
                  <a:pt x="399592" y="45719"/>
                </a:lnTo>
                <a:lnTo>
                  <a:pt x="409956" y="38100"/>
                </a:lnTo>
                <a:lnTo>
                  <a:pt x="401665" y="32003"/>
                </a:lnTo>
                <a:close/>
              </a:path>
              <a:path w="486156" h="76200">
                <a:moveTo>
                  <a:pt x="465673" y="32003"/>
                </a:moveTo>
                <a:lnTo>
                  <a:pt x="409956" y="32003"/>
                </a:lnTo>
                <a:lnTo>
                  <a:pt x="409956" y="45719"/>
                </a:lnTo>
                <a:lnTo>
                  <a:pt x="460552" y="45719"/>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2" name="object 22"/>
          <p:cNvSpPr/>
          <p:nvPr/>
        </p:nvSpPr>
        <p:spPr>
          <a:xfrm>
            <a:off x="3461004" y="4634610"/>
            <a:ext cx="486157"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3" name="object 23"/>
          <p:cNvSpPr/>
          <p:nvPr/>
        </p:nvSpPr>
        <p:spPr>
          <a:xfrm>
            <a:off x="3461004" y="5093334"/>
            <a:ext cx="486157"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4" name="object 24"/>
          <p:cNvSpPr/>
          <p:nvPr/>
        </p:nvSpPr>
        <p:spPr>
          <a:xfrm>
            <a:off x="3221737" y="4322192"/>
            <a:ext cx="4792981" cy="926591"/>
          </a:xfrm>
          <a:custGeom>
            <a:avLst/>
            <a:gdLst/>
            <a:ahLst/>
            <a:cxnLst/>
            <a:rect l="l" t="t" r="r" b="b"/>
            <a:pathLst>
              <a:path w="4792980" h="926591">
                <a:moveTo>
                  <a:pt x="41909" y="463041"/>
                </a:moveTo>
                <a:lnTo>
                  <a:pt x="27431" y="467867"/>
                </a:lnTo>
                <a:lnTo>
                  <a:pt x="16763" y="469391"/>
                </a:lnTo>
                <a:lnTo>
                  <a:pt x="15239" y="469391"/>
                </a:lnTo>
                <a:lnTo>
                  <a:pt x="24383" y="470915"/>
                </a:lnTo>
                <a:lnTo>
                  <a:pt x="33527" y="473963"/>
                </a:lnTo>
                <a:lnTo>
                  <a:pt x="41148" y="477011"/>
                </a:lnTo>
                <a:lnTo>
                  <a:pt x="50291" y="480059"/>
                </a:lnTo>
                <a:lnTo>
                  <a:pt x="57912" y="484631"/>
                </a:lnTo>
                <a:lnTo>
                  <a:pt x="64008" y="490727"/>
                </a:lnTo>
                <a:lnTo>
                  <a:pt x="71627" y="496823"/>
                </a:lnTo>
                <a:lnTo>
                  <a:pt x="76200" y="502919"/>
                </a:lnTo>
                <a:lnTo>
                  <a:pt x="82296" y="509015"/>
                </a:lnTo>
                <a:lnTo>
                  <a:pt x="86867" y="516508"/>
                </a:lnTo>
                <a:lnTo>
                  <a:pt x="89915" y="525779"/>
                </a:lnTo>
                <a:lnTo>
                  <a:pt x="94487" y="533399"/>
                </a:lnTo>
                <a:lnTo>
                  <a:pt x="97536" y="551687"/>
                </a:lnTo>
                <a:lnTo>
                  <a:pt x="97536" y="821308"/>
                </a:lnTo>
                <a:lnTo>
                  <a:pt x="99060" y="833627"/>
                </a:lnTo>
                <a:lnTo>
                  <a:pt x="100584" y="842771"/>
                </a:lnTo>
                <a:lnTo>
                  <a:pt x="102108" y="853439"/>
                </a:lnTo>
                <a:lnTo>
                  <a:pt x="115824" y="880871"/>
                </a:lnTo>
                <a:lnTo>
                  <a:pt x="121919" y="888491"/>
                </a:lnTo>
                <a:lnTo>
                  <a:pt x="135636" y="902207"/>
                </a:lnTo>
                <a:lnTo>
                  <a:pt x="144779" y="908303"/>
                </a:lnTo>
                <a:lnTo>
                  <a:pt x="152400" y="914399"/>
                </a:lnTo>
                <a:lnTo>
                  <a:pt x="163067" y="918971"/>
                </a:lnTo>
                <a:lnTo>
                  <a:pt x="181355" y="925067"/>
                </a:lnTo>
                <a:lnTo>
                  <a:pt x="192024" y="926591"/>
                </a:lnTo>
                <a:lnTo>
                  <a:pt x="202691" y="926591"/>
                </a:lnTo>
                <a:lnTo>
                  <a:pt x="202691" y="914399"/>
                </a:lnTo>
                <a:lnTo>
                  <a:pt x="175260" y="909827"/>
                </a:lnTo>
                <a:lnTo>
                  <a:pt x="166115" y="906779"/>
                </a:lnTo>
                <a:lnTo>
                  <a:pt x="158496" y="902207"/>
                </a:lnTo>
                <a:lnTo>
                  <a:pt x="150875" y="897508"/>
                </a:lnTo>
                <a:lnTo>
                  <a:pt x="143255" y="893063"/>
                </a:lnTo>
                <a:lnTo>
                  <a:pt x="131063" y="880871"/>
                </a:lnTo>
                <a:lnTo>
                  <a:pt x="117348" y="858011"/>
                </a:lnTo>
                <a:lnTo>
                  <a:pt x="114300" y="848867"/>
                </a:lnTo>
                <a:lnTo>
                  <a:pt x="111251" y="830579"/>
                </a:lnTo>
                <a:lnTo>
                  <a:pt x="111251" y="560831"/>
                </a:lnTo>
                <a:lnTo>
                  <a:pt x="109727" y="551687"/>
                </a:lnTo>
                <a:lnTo>
                  <a:pt x="92963" y="502919"/>
                </a:lnTo>
                <a:lnTo>
                  <a:pt x="65531" y="475487"/>
                </a:lnTo>
                <a:lnTo>
                  <a:pt x="47243" y="464819"/>
                </a:lnTo>
                <a:lnTo>
                  <a:pt x="41909" y="463041"/>
                </a:lnTo>
                <a:close/>
              </a:path>
              <a:path w="4792980" h="926591">
                <a:moveTo>
                  <a:pt x="6095" y="457199"/>
                </a:moveTo>
                <a:lnTo>
                  <a:pt x="1524" y="457199"/>
                </a:lnTo>
                <a:lnTo>
                  <a:pt x="0" y="460247"/>
                </a:lnTo>
                <a:lnTo>
                  <a:pt x="0" y="466343"/>
                </a:lnTo>
                <a:lnTo>
                  <a:pt x="1524" y="469391"/>
                </a:lnTo>
                <a:lnTo>
                  <a:pt x="6095" y="469391"/>
                </a:lnTo>
                <a:lnTo>
                  <a:pt x="6095" y="457199"/>
                </a:lnTo>
                <a:close/>
              </a:path>
              <a:path w="4792980" h="926591">
                <a:moveTo>
                  <a:pt x="202691" y="0"/>
                </a:moveTo>
                <a:lnTo>
                  <a:pt x="192024" y="0"/>
                </a:lnTo>
                <a:lnTo>
                  <a:pt x="181355" y="1523"/>
                </a:lnTo>
                <a:lnTo>
                  <a:pt x="143255" y="18287"/>
                </a:lnTo>
                <a:lnTo>
                  <a:pt x="115824" y="45719"/>
                </a:lnTo>
                <a:lnTo>
                  <a:pt x="99060" y="94487"/>
                </a:lnTo>
                <a:lnTo>
                  <a:pt x="97536" y="103631"/>
                </a:lnTo>
                <a:lnTo>
                  <a:pt x="97536" y="373379"/>
                </a:lnTo>
                <a:lnTo>
                  <a:pt x="94487" y="391667"/>
                </a:lnTo>
                <a:lnTo>
                  <a:pt x="71627" y="429767"/>
                </a:lnTo>
                <a:lnTo>
                  <a:pt x="33527" y="452627"/>
                </a:lnTo>
                <a:lnTo>
                  <a:pt x="6095" y="457199"/>
                </a:lnTo>
                <a:lnTo>
                  <a:pt x="6095" y="469391"/>
                </a:lnTo>
                <a:lnTo>
                  <a:pt x="16763" y="469391"/>
                </a:lnTo>
                <a:lnTo>
                  <a:pt x="27431" y="467867"/>
                </a:lnTo>
                <a:lnTo>
                  <a:pt x="41909" y="463041"/>
                </a:lnTo>
                <a:lnTo>
                  <a:pt x="38100" y="461771"/>
                </a:lnTo>
                <a:lnTo>
                  <a:pt x="27431" y="458723"/>
                </a:lnTo>
                <a:lnTo>
                  <a:pt x="16763" y="457199"/>
                </a:lnTo>
                <a:lnTo>
                  <a:pt x="56387" y="457199"/>
                </a:lnTo>
                <a:lnTo>
                  <a:pt x="86867" y="431291"/>
                </a:lnTo>
                <a:lnTo>
                  <a:pt x="106679" y="396239"/>
                </a:lnTo>
                <a:lnTo>
                  <a:pt x="108203" y="385571"/>
                </a:lnTo>
                <a:lnTo>
                  <a:pt x="109727" y="376427"/>
                </a:lnTo>
                <a:lnTo>
                  <a:pt x="111251" y="364108"/>
                </a:lnTo>
                <a:lnTo>
                  <a:pt x="111251" y="94487"/>
                </a:lnTo>
                <a:lnTo>
                  <a:pt x="114300" y="76199"/>
                </a:lnTo>
                <a:lnTo>
                  <a:pt x="117348" y="68579"/>
                </a:lnTo>
                <a:lnTo>
                  <a:pt x="121919" y="59308"/>
                </a:lnTo>
                <a:lnTo>
                  <a:pt x="126491" y="53339"/>
                </a:lnTo>
                <a:lnTo>
                  <a:pt x="132587" y="45719"/>
                </a:lnTo>
                <a:lnTo>
                  <a:pt x="137160" y="39623"/>
                </a:lnTo>
                <a:lnTo>
                  <a:pt x="144779" y="33527"/>
                </a:lnTo>
                <a:lnTo>
                  <a:pt x="150875" y="27431"/>
                </a:lnTo>
                <a:lnTo>
                  <a:pt x="158496" y="22859"/>
                </a:lnTo>
                <a:lnTo>
                  <a:pt x="167639" y="19811"/>
                </a:lnTo>
                <a:lnTo>
                  <a:pt x="175260" y="16763"/>
                </a:lnTo>
                <a:lnTo>
                  <a:pt x="184403" y="13715"/>
                </a:lnTo>
                <a:lnTo>
                  <a:pt x="193548" y="12191"/>
                </a:lnTo>
                <a:lnTo>
                  <a:pt x="202691" y="12191"/>
                </a:lnTo>
                <a:lnTo>
                  <a:pt x="202691" y="0"/>
                </a:lnTo>
                <a:close/>
              </a:path>
              <a:path w="4792980" h="926591">
                <a:moveTo>
                  <a:pt x="56387" y="457199"/>
                </a:moveTo>
                <a:lnTo>
                  <a:pt x="16763" y="457199"/>
                </a:lnTo>
                <a:lnTo>
                  <a:pt x="27431" y="458723"/>
                </a:lnTo>
                <a:lnTo>
                  <a:pt x="38100" y="461771"/>
                </a:lnTo>
                <a:lnTo>
                  <a:pt x="41909" y="463041"/>
                </a:lnTo>
                <a:lnTo>
                  <a:pt x="45719" y="461771"/>
                </a:lnTo>
                <a:lnTo>
                  <a:pt x="56387" y="457199"/>
                </a:lnTo>
                <a:close/>
              </a:path>
              <a:path w="4792980" h="926591">
                <a:moveTo>
                  <a:pt x="4749956" y="463413"/>
                </a:moveTo>
                <a:lnTo>
                  <a:pt x="4704588" y="495299"/>
                </a:lnTo>
                <a:lnTo>
                  <a:pt x="4683252" y="539495"/>
                </a:lnTo>
                <a:lnTo>
                  <a:pt x="4681728" y="550163"/>
                </a:lnTo>
                <a:lnTo>
                  <a:pt x="4681728" y="821308"/>
                </a:lnTo>
                <a:lnTo>
                  <a:pt x="4680204" y="832103"/>
                </a:lnTo>
                <a:lnTo>
                  <a:pt x="4660392" y="880871"/>
                </a:lnTo>
                <a:lnTo>
                  <a:pt x="4646675" y="893063"/>
                </a:lnTo>
                <a:lnTo>
                  <a:pt x="4640580" y="899159"/>
                </a:lnTo>
                <a:lnTo>
                  <a:pt x="4632960" y="902207"/>
                </a:lnTo>
                <a:lnTo>
                  <a:pt x="4625340" y="906779"/>
                </a:lnTo>
                <a:lnTo>
                  <a:pt x="4616195" y="909827"/>
                </a:lnTo>
                <a:lnTo>
                  <a:pt x="4588764" y="914399"/>
                </a:lnTo>
                <a:lnTo>
                  <a:pt x="4588764" y="926591"/>
                </a:lnTo>
                <a:lnTo>
                  <a:pt x="4599432" y="926591"/>
                </a:lnTo>
                <a:lnTo>
                  <a:pt x="4610099" y="925067"/>
                </a:lnTo>
                <a:lnTo>
                  <a:pt x="4648199" y="908303"/>
                </a:lnTo>
                <a:lnTo>
                  <a:pt x="4675632" y="880871"/>
                </a:lnTo>
                <a:lnTo>
                  <a:pt x="4689347" y="851915"/>
                </a:lnTo>
                <a:lnTo>
                  <a:pt x="4692395" y="842771"/>
                </a:lnTo>
                <a:lnTo>
                  <a:pt x="4693920" y="832103"/>
                </a:lnTo>
                <a:lnTo>
                  <a:pt x="4693920" y="551687"/>
                </a:lnTo>
                <a:lnTo>
                  <a:pt x="4695444" y="542543"/>
                </a:lnTo>
                <a:lnTo>
                  <a:pt x="4698492" y="534923"/>
                </a:lnTo>
                <a:lnTo>
                  <a:pt x="4701540" y="525779"/>
                </a:lnTo>
                <a:lnTo>
                  <a:pt x="4704588" y="518159"/>
                </a:lnTo>
                <a:lnTo>
                  <a:pt x="4733544" y="484631"/>
                </a:lnTo>
                <a:lnTo>
                  <a:pt x="4750308" y="477011"/>
                </a:lnTo>
                <a:lnTo>
                  <a:pt x="4757928" y="473963"/>
                </a:lnTo>
                <a:lnTo>
                  <a:pt x="4767071" y="470915"/>
                </a:lnTo>
                <a:lnTo>
                  <a:pt x="4776216" y="469391"/>
                </a:lnTo>
                <a:lnTo>
                  <a:pt x="4774692" y="469391"/>
                </a:lnTo>
                <a:lnTo>
                  <a:pt x="4764023" y="467867"/>
                </a:lnTo>
                <a:lnTo>
                  <a:pt x="4754880" y="464819"/>
                </a:lnTo>
                <a:lnTo>
                  <a:pt x="4749956" y="463413"/>
                </a:lnTo>
                <a:close/>
              </a:path>
              <a:path w="4792980" h="926591">
                <a:moveTo>
                  <a:pt x="4785360" y="457199"/>
                </a:moveTo>
                <a:lnTo>
                  <a:pt x="4776216" y="457199"/>
                </a:lnTo>
                <a:lnTo>
                  <a:pt x="4765547" y="458723"/>
                </a:lnTo>
                <a:lnTo>
                  <a:pt x="4754880" y="461771"/>
                </a:lnTo>
                <a:lnTo>
                  <a:pt x="4749956" y="463413"/>
                </a:lnTo>
                <a:lnTo>
                  <a:pt x="4754880" y="464819"/>
                </a:lnTo>
                <a:lnTo>
                  <a:pt x="4764023" y="467867"/>
                </a:lnTo>
                <a:lnTo>
                  <a:pt x="4774692" y="469391"/>
                </a:lnTo>
                <a:lnTo>
                  <a:pt x="4785360" y="469391"/>
                </a:lnTo>
                <a:lnTo>
                  <a:pt x="4785360" y="457199"/>
                </a:lnTo>
                <a:close/>
              </a:path>
              <a:path w="4792980" h="926591">
                <a:moveTo>
                  <a:pt x="4789932" y="457199"/>
                </a:moveTo>
                <a:lnTo>
                  <a:pt x="4785360" y="457199"/>
                </a:lnTo>
                <a:lnTo>
                  <a:pt x="4785360" y="469391"/>
                </a:lnTo>
                <a:lnTo>
                  <a:pt x="4789932" y="469391"/>
                </a:lnTo>
                <a:lnTo>
                  <a:pt x="4792980" y="466343"/>
                </a:lnTo>
                <a:lnTo>
                  <a:pt x="4792980" y="460247"/>
                </a:lnTo>
                <a:lnTo>
                  <a:pt x="4789932" y="457199"/>
                </a:lnTo>
                <a:close/>
              </a:path>
              <a:path w="4792980" h="926591">
                <a:moveTo>
                  <a:pt x="4599432" y="0"/>
                </a:moveTo>
                <a:lnTo>
                  <a:pt x="4588764" y="0"/>
                </a:lnTo>
                <a:lnTo>
                  <a:pt x="4588764" y="12191"/>
                </a:lnTo>
                <a:lnTo>
                  <a:pt x="4599432" y="12191"/>
                </a:lnTo>
                <a:lnTo>
                  <a:pt x="4608575" y="13715"/>
                </a:lnTo>
                <a:lnTo>
                  <a:pt x="4616195" y="16763"/>
                </a:lnTo>
                <a:lnTo>
                  <a:pt x="4625340" y="19811"/>
                </a:lnTo>
                <a:lnTo>
                  <a:pt x="4632960" y="22859"/>
                </a:lnTo>
                <a:lnTo>
                  <a:pt x="4674108" y="68579"/>
                </a:lnTo>
                <a:lnTo>
                  <a:pt x="4681728" y="105155"/>
                </a:lnTo>
                <a:lnTo>
                  <a:pt x="4681728" y="374903"/>
                </a:lnTo>
                <a:lnTo>
                  <a:pt x="4683252" y="385571"/>
                </a:lnTo>
                <a:lnTo>
                  <a:pt x="4686299" y="394715"/>
                </a:lnTo>
                <a:lnTo>
                  <a:pt x="4689347" y="405383"/>
                </a:lnTo>
                <a:lnTo>
                  <a:pt x="4698492" y="423671"/>
                </a:lnTo>
                <a:lnTo>
                  <a:pt x="4704588" y="431291"/>
                </a:lnTo>
                <a:lnTo>
                  <a:pt x="4718304" y="445007"/>
                </a:lnTo>
                <a:lnTo>
                  <a:pt x="4727447" y="451103"/>
                </a:lnTo>
                <a:lnTo>
                  <a:pt x="4735068" y="457199"/>
                </a:lnTo>
                <a:lnTo>
                  <a:pt x="4744212" y="461771"/>
                </a:lnTo>
                <a:lnTo>
                  <a:pt x="4749956" y="463413"/>
                </a:lnTo>
                <a:lnTo>
                  <a:pt x="4754880" y="461771"/>
                </a:lnTo>
                <a:lnTo>
                  <a:pt x="4765547" y="458723"/>
                </a:lnTo>
                <a:lnTo>
                  <a:pt x="4776216" y="457199"/>
                </a:lnTo>
                <a:lnTo>
                  <a:pt x="4786884" y="457199"/>
                </a:lnTo>
                <a:lnTo>
                  <a:pt x="4776216" y="455675"/>
                </a:lnTo>
                <a:lnTo>
                  <a:pt x="4767071" y="454151"/>
                </a:lnTo>
                <a:lnTo>
                  <a:pt x="4759452" y="452627"/>
                </a:lnTo>
                <a:lnTo>
                  <a:pt x="4750308" y="449579"/>
                </a:lnTo>
                <a:lnTo>
                  <a:pt x="4742688" y="445007"/>
                </a:lnTo>
                <a:lnTo>
                  <a:pt x="4735068" y="441959"/>
                </a:lnTo>
                <a:lnTo>
                  <a:pt x="4704588" y="408431"/>
                </a:lnTo>
                <a:lnTo>
                  <a:pt x="4698492" y="391667"/>
                </a:lnTo>
                <a:lnTo>
                  <a:pt x="4695444" y="384047"/>
                </a:lnTo>
                <a:lnTo>
                  <a:pt x="4693920" y="374903"/>
                </a:lnTo>
                <a:lnTo>
                  <a:pt x="4693920" y="92963"/>
                </a:lnTo>
                <a:lnTo>
                  <a:pt x="4692395" y="82295"/>
                </a:lnTo>
                <a:lnTo>
                  <a:pt x="4689347" y="73151"/>
                </a:lnTo>
                <a:lnTo>
                  <a:pt x="4684775" y="64007"/>
                </a:lnTo>
                <a:lnTo>
                  <a:pt x="4681728" y="53339"/>
                </a:lnTo>
                <a:lnTo>
                  <a:pt x="4655820" y="22859"/>
                </a:lnTo>
                <a:lnTo>
                  <a:pt x="4619244" y="4571"/>
                </a:lnTo>
                <a:lnTo>
                  <a:pt x="4610099" y="1523"/>
                </a:lnTo>
                <a:lnTo>
                  <a:pt x="4599432" y="0"/>
                </a:lnTo>
                <a:close/>
              </a:path>
            </a:pathLst>
          </a:custGeom>
          <a:solidFill>
            <a:srgbClr val="000000"/>
          </a:solidFill>
        </p:spPr>
        <p:txBody>
          <a:bodyPr wrap="square" lIns="0" tIns="0" rIns="0" bIns="0" rtlCol="0">
            <a:noAutofit/>
          </a:bodyPr>
          <a:lstStyle/>
          <a:p>
            <a:endParaRPr/>
          </a:p>
        </p:txBody>
      </p:sp>
      <p:sp>
        <p:nvSpPr>
          <p:cNvPr id="25" name="object 25"/>
          <p:cNvSpPr/>
          <p:nvPr/>
        </p:nvSpPr>
        <p:spPr>
          <a:xfrm>
            <a:off x="7542276" y="3497708"/>
            <a:ext cx="1013460" cy="1796795"/>
          </a:xfrm>
          <a:custGeom>
            <a:avLst/>
            <a:gdLst/>
            <a:ahLst/>
            <a:cxnLst/>
            <a:rect l="l" t="t" r="r" b="b"/>
            <a:pathLst>
              <a:path w="1013459" h="1796796">
                <a:moveTo>
                  <a:pt x="0" y="0"/>
                </a:moveTo>
                <a:lnTo>
                  <a:pt x="1013459" y="0"/>
                </a:lnTo>
                <a:lnTo>
                  <a:pt x="1013459" y="1796795"/>
                </a:lnTo>
                <a:lnTo>
                  <a:pt x="0" y="1796795"/>
                </a:lnTo>
                <a:lnTo>
                  <a:pt x="0" y="0"/>
                </a:lnTo>
                <a:close/>
              </a:path>
            </a:pathLst>
          </a:custGeom>
          <a:solidFill>
            <a:srgbClr val="FFFFFF"/>
          </a:solidFill>
        </p:spPr>
        <p:txBody>
          <a:bodyPr wrap="square" lIns="0" tIns="0" rIns="0" bIns="0" rtlCol="0">
            <a:noAutofit/>
          </a:bodyPr>
          <a:lstStyle/>
          <a:p>
            <a:endParaRPr/>
          </a:p>
        </p:txBody>
      </p:sp>
      <p:sp>
        <p:nvSpPr>
          <p:cNvPr id="26" name="object 26"/>
          <p:cNvSpPr txBox="1"/>
          <p:nvPr/>
        </p:nvSpPr>
        <p:spPr>
          <a:xfrm>
            <a:off x="1787146" y="4545077"/>
            <a:ext cx="1278254" cy="438150"/>
          </a:xfrm>
          <a:prstGeom prst="rect">
            <a:avLst/>
          </a:prstGeom>
        </p:spPr>
        <p:txBody>
          <a:bodyPr vert="horz" wrap="square" lIns="0" tIns="0" rIns="0" bIns="0" rtlCol="0">
            <a:noAutofit/>
          </a:bodyPr>
          <a:lstStyle/>
          <a:p>
            <a:pPr marL="74930" marR="12700" indent="-62865">
              <a:lnSpc>
                <a:spcPct val="100000"/>
              </a:lnSpc>
            </a:pPr>
            <a:r>
              <a:rPr sz="1400" dirty="0">
                <a:latin typeface="Arial"/>
                <a:cs typeface="Arial"/>
              </a:rPr>
              <a:t>1-240</a:t>
            </a:r>
            <a:r>
              <a:rPr sz="1400" spc="-45" dirty="0">
                <a:latin typeface="Arial"/>
                <a:cs typeface="Arial"/>
              </a:rPr>
              <a:t> </a:t>
            </a:r>
            <a:r>
              <a:rPr sz="1400" spc="5" dirty="0">
                <a:latin typeface="Arial"/>
                <a:cs typeface="Arial"/>
              </a:rPr>
              <a:t>I</a:t>
            </a:r>
            <a:r>
              <a:rPr sz="1400" spc="0" dirty="0">
                <a:latin typeface="Arial"/>
                <a:cs typeface="Arial"/>
              </a:rPr>
              <a:t>n</a:t>
            </a:r>
            <a:r>
              <a:rPr sz="1400" spc="5" dirty="0">
                <a:latin typeface="Arial"/>
                <a:cs typeface="Arial"/>
              </a:rPr>
              <a:t>t</a:t>
            </a:r>
            <a:r>
              <a:rPr sz="1400" spc="0" dirty="0">
                <a:latin typeface="Arial"/>
                <a:cs typeface="Arial"/>
              </a:rPr>
              <a:t>errup</a:t>
            </a:r>
            <a:r>
              <a:rPr sz="1400" spc="-10" dirty="0">
                <a:latin typeface="Arial"/>
                <a:cs typeface="Arial"/>
              </a:rPr>
              <a:t>t</a:t>
            </a:r>
            <a:r>
              <a:rPr sz="1400" spc="0" dirty="0">
                <a:latin typeface="Arial"/>
                <a:cs typeface="Arial"/>
              </a:rPr>
              <a:t>s </a:t>
            </a:r>
            <a:r>
              <a:rPr sz="1400" spc="5" dirty="0">
                <a:latin typeface="Arial"/>
                <a:cs typeface="Arial"/>
              </a:rPr>
              <a:t>I</a:t>
            </a:r>
            <a:r>
              <a:rPr sz="1400" spc="-10" dirty="0">
                <a:latin typeface="Arial"/>
                <a:cs typeface="Arial"/>
              </a:rPr>
              <a:t>NT</a:t>
            </a:r>
            <a:r>
              <a:rPr sz="1400" spc="5" dirty="0">
                <a:latin typeface="Arial"/>
                <a:cs typeface="Arial"/>
              </a:rPr>
              <a:t>I</a:t>
            </a:r>
            <a:r>
              <a:rPr sz="1400" spc="0" dirty="0">
                <a:latin typeface="Arial"/>
                <a:cs typeface="Arial"/>
              </a:rPr>
              <a:t>S</a:t>
            </a:r>
            <a:r>
              <a:rPr sz="1400" spc="-10" dirty="0">
                <a:latin typeface="Arial"/>
                <a:cs typeface="Arial"/>
              </a:rPr>
              <a:t>R</a:t>
            </a:r>
            <a:r>
              <a:rPr sz="1400" spc="5" dirty="0">
                <a:latin typeface="Arial"/>
                <a:cs typeface="Arial"/>
              </a:rPr>
              <a:t>[</a:t>
            </a:r>
            <a:r>
              <a:rPr sz="1400" spc="0" dirty="0">
                <a:latin typeface="Arial"/>
                <a:cs typeface="Arial"/>
              </a:rPr>
              <a:t>23</a:t>
            </a:r>
            <a:r>
              <a:rPr sz="1400" spc="-5" dirty="0">
                <a:latin typeface="Arial"/>
                <a:cs typeface="Arial"/>
              </a:rPr>
              <a:t>9</a:t>
            </a:r>
            <a:r>
              <a:rPr sz="1400" spc="5" dirty="0">
                <a:latin typeface="Arial"/>
                <a:cs typeface="Arial"/>
              </a:rPr>
              <a:t>:</a:t>
            </a:r>
            <a:r>
              <a:rPr sz="1400" spc="-15" dirty="0">
                <a:latin typeface="Arial"/>
                <a:cs typeface="Arial"/>
              </a:rPr>
              <a:t>0</a:t>
            </a:r>
            <a:r>
              <a:rPr sz="1400" spc="0" dirty="0">
                <a:latin typeface="Arial"/>
                <a:cs typeface="Arial"/>
              </a:rPr>
              <a:t>]</a:t>
            </a:r>
            <a:endParaRPr sz="1400">
              <a:latin typeface="Arial"/>
              <a:cs typeface="Arial"/>
            </a:endParaRPr>
          </a:p>
        </p:txBody>
      </p:sp>
      <p:sp>
        <p:nvSpPr>
          <p:cNvPr id="27" name="object 27"/>
          <p:cNvSpPr txBox="1"/>
          <p:nvPr/>
        </p:nvSpPr>
        <p:spPr>
          <a:xfrm>
            <a:off x="3505455" y="4766565"/>
            <a:ext cx="278130" cy="254000"/>
          </a:xfrm>
          <a:prstGeom prst="rect">
            <a:avLst/>
          </a:prstGeom>
        </p:spPr>
        <p:txBody>
          <a:bodyPr vert="vert270" wrap="square" lIns="0" tIns="0" rIns="0" bIns="0" rtlCol="0">
            <a:noAutofit/>
          </a:bodyPr>
          <a:lstStyle/>
          <a:p>
            <a:pPr marL="12700">
              <a:lnSpc>
                <a:spcPct val="100000"/>
              </a:lnSpc>
            </a:pPr>
            <a:r>
              <a:rPr sz="1750" dirty="0">
                <a:latin typeface="Arial"/>
                <a:cs typeface="Arial"/>
              </a:rPr>
              <a:t>…</a:t>
            </a:r>
            <a:endParaRPr sz="1750">
              <a:latin typeface="Arial"/>
              <a:cs typeface="Arial"/>
            </a:endParaRPr>
          </a:p>
        </p:txBody>
      </p:sp>
      <p:sp>
        <p:nvSpPr>
          <p:cNvPr id="30" name="Slide Number Placeholder 2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116</a:t>
            </a:fld>
            <a:endParaRPr lang="en-US" sz="900">
              <a:latin typeface="Arial"/>
              <a:cs typeface="Arial"/>
            </a:endParaRPr>
          </a:p>
        </p:txBody>
      </p:sp>
    </p:spTree>
    <p:extLst>
      <p:ext uri="{BB962C8B-B14F-4D97-AF65-F5344CB8AC3E}">
        <p14:creationId xmlns:p14="http://schemas.microsoft.com/office/powerpoint/2010/main" val="170317574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8" y="1263650"/>
            <a:ext cx="7629526"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117</a:t>
            </a:fld>
            <a:endParaRPr lang="en-US" sz="900">
              <a:latin typeface="Arial"/>
              <a:cs typeface="Arial"/>
            </a:endParaRPr>
          </a:p>
        </p:txBody>
      </p:sp>
    </p:spTree>
    <p:extLst>
      <p:ext uri="{BB962C8B-B14F-4D97-AF65-F5344CB8AC3E}">
        <p14:creationId xmlns:p14="http://schemas.microsoft.com/office/powerpoint/2010/main" val="46385928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4" y="1306513"/>
            <a:ext cx="7610474"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118</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9" y="2144822"/>
            <a:ext cx="7774071"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C117E20B-D2D0-4B78-A7D1-4F5D50D45A0F}"/>
              </a:ext>
            </a:extLst>
          </p:cNvPr>
          <p:cNvSpPr>
            <a:spLocks noGrp="1" noChangeArrowheads="1"/>
          </p:cNvSpPr>
          <p:nvPr>
            <p:ph type="title"/>
          </p:nvPr>
        </p:nvSpPr>
        <p:spPr/>
        <p:txBody>
          <a:bodyPr/>
          <a:lstStyle/>
          <a:p>
            <a:pPr eaLnBrk="1" hangingPunct="1"/>
            <a:r>
              <a:rPr lang="en-US" altLang="en-US"/>
              <a:t>Features used from RISC</a:t>
            </a:r>
          </a:p>
        </p:txBody>
      </p:sp>
      <p:sp>
        <p:nvSpPr>
          <p:cNvPr id="21507" name="Rectangle 3">
            <a:extLst>
              <a:ext uri="{FF2B5EF4-FFF2-40B4-BE49-F238E27FC236}">
                <a16:creationId xmlns:a16="http://schemas.microsoft.com/office/drawing/2014/main" id="{7B82D8FF-86CC-4FD5-9C66-36C5BCF9FE36}"/>
              </a:ext>
            </a:extLst>
          </p:cNvPr>
          <p:cNvSpPr>
            <a:spLocks noGrp="1" noChangeArrowheads="1"/>
          </p:cNvSpPr>
          <p:nvPr>
            <p:ph type="body" idx="1"/>
          </p:nvPr>
        </p:nvSpPr>
        <p:spPr/>
        <p:txBody>
          <a:bodyPr/>
          <a:lstStyle/>
          <a:p>
            <a:pPr eaLnBrk="1" hangingPunct="1">
              <a:lnSpc>
                <a:spcPct val="150000"/>
              </a:lnSpc>
            </a:pPr>
            <a:r>
              <a:rPr lang="en-GB" altLang="en-US" sz="3085" dirty="0"/>
              <a:t>A Load/Store Architecture</a:t>
            </a:r>
          </a:p>
          <a:p>
            <a:pPr eaLnBrk="1" hangingPunct="1">
              <a:lnSpc>
                <a:spcPct val="150000"/>
              </a:lnSpc>
            </a:pPr>
            <a:r>
              <a:rPr lang="en-GB" altLang="en-US" sz="3085" dirty="0"/>
              <a:t>Fixed Length 32-bit Instructions</a:t>
            </a:r>
          </a:p>
          <a:p>
            <a:pPr eaLnBrk="1" hangingPunct="1">
              <a:lnSpc>
                <a:spcPct val="150000"/>
              </a:lnSpc>
            </a:pPr>
            <a:r>
              <a:rPr lang="en-GB" altLang="en-US" sz="3085" dirty="0"/>
              <a:t>3- Address Instruction Formats</a:t>
            </a:r>
            <a:endParaRPr lang="en-US" altLang="en-US" sz="3085"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7" y="1249173"/>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60"/>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7" y="3702812"/>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9" y="3746501"/>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latin typeface="Arial"/>
                <a:cs typeface="Arial"/>
              </a:rPr>
              <a:t>c</a:t>
            </a:r>
            <a:r>
              <a:rPr sz="2000" spc="0" dirty="0">
                <a:latin typeface="Arial"/>
                <a:cs typeface="Arial"/>
              </a:rPr>
              <a:t>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ga</a:t>
            </a:r>
            <a:r>
              <a:rPr sz="2000" spc="-5" dirty="0">
                <a:latin typeface="Arial"/>
                <a:cs typeface="Arial"/>
              </a:rPr>
              <a:t>t</a:t>
            </a:r>
            <a:r>
              <a:rPr sz="2000" spc="0" dirty="0">
                <a:latin typeface="Arial"/>
                <a:cs typeface="Arial"/>
              </a:rPr>
              <a:t>ed</a:t>
            </a:r>
            <a:r>
              <a:rPr sz="2000" spc="-25"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a:latin typeface="Arial"/>
              <a:cs typeface="Arial"/>
            </a:endParaRPr>
          </a:p>
        </p:txBody>
      </p:sp>
      <p:sp>
        <p:nvSpPr>
          <p:cNvPr id="6" name="object 6"/>
          <p:cNvSpPr txBox="1"/>
          <p:nvPr/>
        </p:nvSpPr>
        <p:spPr>
          <a:xfrm>
            <a:off x="1052577" y="4999736"/>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8" y="5043423"/>
            <a:ext cx="7442199"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latin typeface="Arial"/>
                <a:cs typeface="Arial"/>
              </a:rPr>
              <a:t>all</a:t>
            </a:r>
            <a:r>
              <a:rPr sz="1800" spc="5" dirty="0">
                <a:latin typeface="Arial"/>
                <a:cs typeface="Arial"/>
              </a:rPr>
              <a:t>o</a:t>
            </a:r>
            <a:r>
              <a:rPr sz="1800" spc="-40" dirty="0">
                <a:latin typeface="Arial"/>
                <a:cs typeface="Arial"/>
              </a:rPr>
              <a:t>w</a:t>
            </a:r>
            <a:r>
              <a:rPr sz="1800" spc="0" dirty="0">
                <a:latin typeface="Arial"/>
                <a:cs typeface="Arial"/>
              </a:rPr>
              <a:t>s</a:t>
            </a:r>
            <a:r>
              <a:rPr sz="1800" spc="50" dirty="0">
                <a:latin typeface="Arial"/>
                <a:cs typeface="Arial"/>
              </a:rPr>
              <a:t> </a:t>
            </a: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r>
              <a:rPr sz="1800" spc="10"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f</a:t>
            </a:r>
            <a:r>
              <a:rPr sz="1800" spc="-5" dirty="0">
                <a:latin typeface="Arial"/>
                <a:cs typeface="Arial"/>
              </a:rPr>
              <a:t>ull</a:t>
            </a:r>
            <a:r>
              <a:rPr sz="1800" spc="0" dirty="0">
                <a:latin typeface="Arial"/>
                <a:cs typeface="Arial"/>
              </a:rPr>
              <a:t>y</a:t>
            </a:r>
            <a:r>
              <a:rPr sz="1800" spc="15" dirty="0">
                <a:latin typeface="Arial"/>
                <a:cs typeface="Arial"/>
              </a:rPr>
              <a:t> </a:t>
            </a:r>
            <a:r>
              <a:rPr sz="1800" spc="-5" dirty="0">
                <a:latin typeface="Arial"/>
                <a:cs typeface="Arial"/>
              </a:rPr>
              <a:t>po</a:t>
            </a:r>
            <a:r>
              <a:rPr sz="1800" spc="-40" dirty="0">
                <a:latin typeface="Arial"/>
                <a:cs typeface="Arial"/>
              </a:rPr>
              <a:t>w</a:t>
            </a:r>
            <a:r>
              <a:rPr sz="1800" spc="-5" dirty="0">
                <a:latin typeface="Arial"/>
                <a:cs typeface="Arial"/>
              </a:rPr>
              <a:t>e</a:t>
            </a:r>
            <a:r>
              <a:rPr sz="1800" spc="0" dirty="0">
                <a:latin typeface="Arial"/>
                <a:cs typeface="Arial"/>
              </a:rPr>
              <a:t>r</a:t>
            </a:r>
            <a:r>
              <a:rPr sz="1800" spc="5" dirty="0">
                <a:latin typeface="Arial"/>
                <a:cs typeface="Arial"/>
              </a:rPr>
              <a:t>e</a:t>
            </a:r>
            <a:r>
              <a:rPr sz="1800" spc="0" dirty="0">
                <a:latin typeface="Arial"/>
                <a:cs typeface="Arial"/>
              </a:rPr>
              <a:t>d</a:t>
            </a:r>
            <a:r>
              <a:rPr sz="1800" spc="30" dirty="0">
                <a:latin typeface="Arial"/>
                <a:cs typeface="Arial"/>
              </a:rPr>
              <a:t> </a:t>
            </a:r>
            <a:r>
              <a:rPr sz="1800" spc="-5" dirty="0">
                <a:latin typeface="Arial"/>
                <a:cs typeface="Arial"/>
              </a:rPr>
              <a:t>do</a:t>
            </a:r>
            <a:r>
              <a:rPr sz="1800" spc="-30" dirty="0">
                <a:latin typeface="Arial"/>
                <a:cs typeface="Arial"/>
              </a:rPr>
              <a:t>w</a:t>
            </a:r>
            <a:r>
              <a:rPr sz="1800" spc="0" dirty="0">
                <a:latin typeface="Arial"/>
                <a:cs typeface="Arial"/>
              </a:rPr>
              <a:t>n</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spc="0" dirty="0">
                <a:latin typeface="Arial"/>
                <a:cs typeface="Arial"/>
              </a:rPr>
              <a:t>Eff</a:t>
            </a:r>
            <a:r>
              <a:rPr sz="1800" spc="-5" dirty="0">
                <a:latin typeface="Arial"/>
                <a:cs typeface="Arial"/>
              </a:rPr>
              <a:t>e</a:t>
            </a:r>
            <a:r>
              <a:rPr sz="1800" spc="0" dirty="0">
                <a:latin typeface="Arial"/>
                <a:cs typeface="Arial"/>
              </a:rPr>
              <a:t>ct</a:t>
            </a:r>
            <a:r>
              <a:rPr sz="1800" spc="-5" dirty="0">
                <a:latin typeface="Arial"/>
                <a:cs typeface="Arial"/>
              </a:rPr>
              <a:t>i</a:t>
            </a:r>
            <a:r>
              <a:rPr sz="1800" spc="0" dirty="0">
                <a:latin typeface="Arial"/>
                <a:cs typeface="Arial"/>
              </a:rPr>
              <a:t>ve</a:t>
            </a:r>
            <a:r>
              <a:rPr sz="1800" spc="-15"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0" dirty="0">
                <a:latin typeface="Arial"/>
                <a:cs typeface="Arial"/>
              </a:rPr>
              <a:t>St</a:t>
            </a:r>
            <a:r>
              <a:rPr sz="1800" spc="-5" dirty="0">
                <a:latin typeface="Arial"/>
                <a:cs typeface="Arial"/>
              </a:rPr>
              <a:t>a</a:t>
            </a:r>
            <a:r>
              <a:rPr sz="1800" spc="0" dirty="0">
                <a:latin typeface="Arial"/>
                <a:cs typeface="Arial"/>
              </a:rPr>
              <a:t>t</a:t>
            </a:r>
            <a:r>
              <a:rPr sz="1800" spc="-5" dirty="0">
                <a:latin typeface="Arial"/>
                <a:cs typeface="Arial"/>
              </a:rPr>
              <a:t>e</a:t>
            </a:r>
            <a:r>
              <a:rPr sz="1800" spc="0" dirty="0">
                <a:latin typeface="Arial"/>
                <a:cs typeface="Arial"/>
              </a:rPr>
              <a:t>-</a:t>
            </a:r>
            <a:r>
              <a:rPr sz="1800" spc="-5" dirty="0">
                <a:latin typeface="Arial"/>
                <a:cs typeface="Arial"/>
              </a:rPr>
              <a:t>Re</a:t>
            </a:r>
            <a:r>
              <a:rPr sz="1800" spc="0" dirty="0">
                <a:latin typeface="Arial"/>
                <a:cs typeface="Arial"/>
              </a:rPr>
              <a:t>t</a:t>
            </a:r>
            <a:r>
              <a:rPr sz="1800" spc="-5" dirty="0">
                <a:latin typeface="Arial"/>
                <a:cs typeface="Arial"/>
              </a:rPr>
              <a:t>en</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a:t>
            </a:r>
            <a:r>
              <a:rPr sz="1800" spc="5" dirty="0">
                <a:latin typeface="Arial"/>
                <a:cs typeface="Arial"/>
              </a:rPr>
              <a:t> </a:t>
            </a:r>
            <a:r>
              <a:rPr sz="1800" spc="0" dirty="0">
                <a:latin typeface="Arial"/>
                <a:cs typeface="Arial"/>
              </a:rPr>
              <a:t>P</a:t>
            </a:r>
            <a:r>
              <a:rPr sz="1800" spc="-10" dirty="0">
                <a:latin typeface="Arial"/>
                <a:cs typeface="Arial"/>
              </a:rPr>
              <a:t>o</a:t>
            </a:r>
            <a:r>
              <a:rPr sz="1800" spc="-40" dirty="0">
                <a:latin typeface="Arial"/>
                <a:cs typeface="Arial"/>
              </a:rPr>
              <a:t>w</a:t>
            </a:r>
            <a:r>
              <a:rPr sz="1800" spc="-5" dirty="0">
                <a:latin typeface="Arial"/>
                <a:cs typeface="Arial"/>
              </a:rPr>
              <a:t>e</a:t>
            </a:r>
            <a:r>
              <a:rPr sz="1800" spc="0" dirty="0">
                <a:latin typeface="Arial"/>
                <a:cs typeface="Arial"/>
              </a:rPr>
              <a:t>r</a:t>
            </a:r>
            <a:r>
              <a:rPr sz="1800" spc="40" dirty="0">
                <a:latin typeface="Arial"/>
                <a:cs typeface="Arial"/>
              </a:rPr>
              <a:t> </a:t>
            </a:r>
            <a:r>
              <a:rPr sz="1800" spc="0" dirty="0">
                <a:latin typeface="Arial"/>
                <a:cs typeface="Arial"/>
              </a:rPr>
              <a:t>G</a:t>
            </a:r>
            <a:r>
              <a:rPr sz="1800" spc="-5" dirty="0">
                <a:latin typeface="Arial"/>
                <a:cs typeface="Arial"/>
              </a:rPr>
              <a:t>a</a:t>
            </a:r>
            <a:r>
              <a:rPr sz="1800" spc="0" dirty="0">
                <a:latin typeface="Arial"/>
                <a:cs typeface="Arial"/>
              </a:rPr>
              <a:t>t</a:t>
            </a:r>
            <a:r>
              <a:rPr sz="1800" spc="-5" dirty="0">
                <a:latin typeface="Arial"/>
                <a:cs typeface="Arial"/>
              </a:rPr>
              <a:t>in</a:t>
            </a:r>
            <a:r>
              <a:rPr sz="1800" spc="0" dirty="0">
                <a:latin typeface="Arial"/>
                <a:cs typeface="Arial"/>
              </a:rPr>
              <a:t>g</a:t>
            </a:r>
            <a:r>
              <a:rPr sz="1800" spc="10" dirty="0">
                <a:latin typeface="Arial"/>
                <a:cs typeface="Arial"/>
              </a:rPr>
              <a:t> </a:t>
            </a:r>
            <a:r>
              <a:rPr sz="1800" spc="0" dirty="0">
                <a:latin typeface="Arial"/>
                <a:cs typeface="Arial"/>
              </a:rPr>
              <a:t>(S</a:t>
            </a:r>
            <a:r>
              <a:rPr sz="1800" spc="-5" dirty="0">
                <a:latin typeface="Arial"/>
                <a:cs typeface="Arial"/>
              </a:rPr>
              <a:t>R</a:t>
            </a:r>
            <a:r>
              <a:rPr sz="1800" spc="0" dirty="0">
                <a:latin typeface="Arial"/>
                <a:cs typeface="Arial"/>
              </a:rPr>
              <a:t>PG)</a:t>
            </a:r>
            <a:r>
              <a:rPr sz="1800" spc="-10" dirty="0">
                <a:latin typeface="Arial"/>
                <a:cs typeface="Arial"/>
              </a:rPr>
              <a:t> </a:t>
            </a:r>
            <a:r>
              <a:rPr sz="1800" spc="0" dirty="0">
                <a:latin typeface="Arial"/>
                <a:cs typeface="Arial"/>
              </a:rPr>
              <a:t>m</a:t>
            </a:r>
            <a:r>
              <a:rPr sz="1800" spc="-5" dirty="0">
                <a:latin typeface="Arial"/>
                <a:cs typeface="Arial"/>
              </a:rPr>
              <a:t>e</a:t>
            </a:r>
            <a:r>
              <a:rPr sz="1800" spc="0" dirty="0">
                <a:latin typeface="Arial"/>
                <a:cs typeface="Arial"/>
              </a:rPr>
              <a:t>t</a:t>
            </a:r>
            <a:r>
              <a:rPr sz="1800" spc="-5" dirty="0">
                <a:latin typeface="Arial"/>
                <a:cs typeface="Arial"/>
              </a:rPr>
              <a:t>hodolo</a:t>
            </a:r>
            <a:r>
              <a:rPr sz="1800" spc="5" dirty="0">
                <a:latin typeface="Arial"/>
                <a:cs typeface="Arial"/>
              </a:rPr>
              <a:t>g</a:t>
            </a:r>
            <a:r>
              <a:rPr sz="1800" spc="0" dirty="0">
                <a:latin typeface="Arial"/>
                <a:cs typeface="Arial"/>
              </a:rPr>
              <a:t>y</a:t>
            </a:r>
            <a:endParaRPr sz="1800">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120</a:t>
            </a:fld>
            <a:endParaRPr lang="en-US" sz="900">
              <a:latin typeface="Arial"/>
              <a:cs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2"/>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1" y="1187450"/>
            <a:ext cx="9296400" cy="5016758"/>
          </a:xfrm>
          <a:prstGeom prst="rect">
            <a:avLst/>
          </a:prstGeom>
          <a:noFill/>
        </p:spPr>
        <p:txBody>
          <a:bodyPr wrap="square" rtlCol="0">
            <a:spAutoFit/>
          </a:bodyPr>
          <a:lstStyle/>
          <a:p>
            <a:r>
              <a:rPr lang="en-US" dirty="0"/>
              <a:t>•  </a:t>
            </a:r>
            <a:r>
              <a:rPr lang="en-US" sz="2000" dirty="0"/>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such a large ecosystem, some form of standardization 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121</a:t>
            </a:fld>
            <a:endParaRPr lang="en-US" sz="900">
              <a:latin typeface="Arial"/>
              <a:cs typeface="Arial"/>
            </a:endParaRPr>
          </a:p>
        </p:txBody>
      </p:sp>
    </p:spTree>
    <p:extLst>
      <p:ext uri="{BB962C8B-B14F-4D97-AF65-F5344CB8AC3E}">
        <p14:creationId xmlns:p14="http://schemas.microsoft.com/office/powerpoint/2010/main" val="85410979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a:t>
            </a:r>
          </a:p>
        </p:txBody>
      </p:sp>
      <p:sp>
        <p:nvSpPr>
          <p:cNvPr id="3" name="TextBox 2"/>
          <p:cNvSpPr txBox="1"/>
          <p:nvPr/>
        </p:nvSpPr>
        <p:spPr>
          <a:xfrm>
            <a:off x="393701" y="1339850"/>
            <a:ext cx="9906001"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a:t>
            </a:r>
            <a:r>
              <a:rPr lang="en-US"/>
              <a:t>microcontroller products.</a:t>
            </a:r>
            <a:endParaRPr lang="en-US" dirty="0"/>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a:t>
            </a:r>
            <a:r>
              <a:rPr lang="en-US"/>
              <a:t>verification efforts.</a:t>
            </a:r>
            <a:endParaRPr lang="en-US" dirty="0"/>
          </a:p>
          <a:p>
            <a:r>
              <a:rPr lang="en-US" dirty="0"/>
              <a:t>• </a:t>
            </a:r>
            <a:r>
              <a:rPr lang="en-US" b="1" dirty="0"/>
              <a:t>Enhanced software compatibility </a:t>
            </a:r>
            <a:r>
              <a:rPr lang="en-US" dirty="0"/>
              <a:t>- by having a consistent software infrastructure</a:t>
            </a:r>
          </a:p>
          <a:p>
            <a:r>
              <a:rPr lang="en-US"/>
              <a:t>(e.g., </a:t>
            </a:r>
            <a:r>
              <a:rPr lang="en-US" dirty="0"/>
              <a:t>API for processor core access functions, system initialization method,</a:t>
            </a:r>
          </a:p>
          <a:p>
            <a:r>
              <a:rPr lang="en-US" dirty="0"/>
              <a:t>common style for defining peripherals), software from various sources can work</a:t>
            </a:r>
          </a:p>
          <a:p>
            <a:r>
              <a:rPr lang="en-US" dirty="0"/>
              <a:t>together, reducing the risk </a:t>
            </a:r>
            <a:r>
              <a:rPr lang="en-US"/>
              <a:t>in integration.</a:t>
            </a:r>
            <a:endParaRPr lang="en-US" dirty="0"/>
          </a:p>
          <a:p>
            <a:r>
              <a:rPr lang="en-US" dirty="0"/>
              <a:t>• </a:t>
            </a:r>
            <a:r>
              <a:rPr lang="en-US" b="1" dirty="0"/>
              <a:t>Easy to learn </a:t>
            </a:r>
            <a:r>
              <a:rPr lang="en-US" dirty="0"/>
              <a:t>- the CMSIS allows easy access to processor core features</a:t>
            </a:r>
          </a:p>
          <a:p>
            <a:r>
              <a:rPr lang="en-US" dirty="0"/>
              <a:t>from the </a:t>
            </a:r>
            <a:r>
              <a:rPr lang="en-US"/>
              <a:t>C language. </a:t>
            </a:r>
            <a:r>
              <a:rPr lang="en-US" dirty="0"/>
              <a:t>In addition, once you learn to use one Cortex-M</a:t>
            </a:r>
          </a:p>
          <a:p>
            <a:r>
              <a:rPr lang="en-US" dirty="0"/>
              <a:t>microcontroller product, starting to use another Cortex-M product is much easier</a:t>
            </a:r>
          </a:p>
          <a:p>
            <a:r>
              <a:rPr lang="en-US" dirty="0"/>
              <a:t>because of the consistency in </a:t>
            </a:r>
            <a:r>
              <a:rPr lang="en-US"/>
              <a:t>software setup.</a:t>
            </a:r>
            <a:endParaRPr lang="en-US" dirty="0"/>
          </a:p>
          <a:p>
            <a:r>
              <a:rPr lang="en-US" dirty="0"/>
              <a:t>• </a:t>
            </a:r>
            <a:r>
              <a:rPr lang="en-US" b="1" dirty="0"/>
              <a:t>Toolchain independent </a:t>
            </a:r>
            <a:r>
              <a:rPr lang="en-US" dirty="0"/>
              <a:t>- CMSIS-compliant device drivers can be used with</a:t>
            </a:r>
          </a:p>
          <a:p>
            <a:r>
              <a:rPr lang="en-US" dirty="0"/>
              <a:t>various compilation tools, providing much </a:t>
            </a:r>
            <a:r>
              <a:rPr lang="en-US"/>
              <a:t>greater freedom.</a:t>
            </a:r>
            <a:endParaRPr lang="en-US" dirty="0"/>
          </a:p>
          <a:p>
            <a:r>
              <a:rPr lang="en-US" dirty="0"/>
              <a:t>• </a:t>
            </a:r>
            <a:r>
              <a:rPr lang="en-US" b="1" dirty="0"/>
              <a:t>Openness</a:t>
            </a:r>
            <a:r>
              <a:rPr lang="en-US" dirty="0"/>
              <a:t> - the source code for CMSIS core files can be downloaded and</a:t>
            </a:r>
          </a:p>
          <a:p>
            <a:r>
              <a:rPr lang="en-US" dirty="0"/>
              <a:t>accessed by everyone, and everyone can develop software products </a:t>
            </a:r>
            <a:r>
              <a:rPr lang="en-US"/>
              <a:t>with CMSIS.</a:t>
            </a:r>
            <a:endParaRPr lang="en-US"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122</a:t>
            </a:fld>
            <a:endParaRPr lang="en-US" sz="900">
              <a:latin typeface="Arial"/>
              <a:cs typeface="Arial"/>
            </a:endParaRPr>
          </a:p>
        </p:txBody>
      </p:sp>
    </p:spTree>
    <p:extLst>
      <p:ext uri="{BB962C8B-B14F-4D97-AF65-F5344CB8AC3E}">
        <p14:creationId xmlns:p14="http://schemas.microsoft.com/office/powerpoint/2010/main" val="373629045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 Projects</a:t>
            </a:r>
          </a:p>
        </p:txBody>
      </p:sp>
      <p:sp>
        <p:nvSpPr>
          <p:cNvPr id="3" name="Text Placeholder 2"/>
          <p:cNvSpPr>
            <a:spLocks noGrp="1"/>
          </p:cNvSpPr>
          <p:nvPr>
            <p:ph type="body" idx="1"/>
          </p:nvPr>
        </p:nvSpPr>
        <p:spPr>
          <a:xfrm>
            <a:off x="867632" y="1263651"/>
            <a:ext cx="8958138" cy="5410200"/>
          </a:xfrm>
        </p:spPr>
        <p:txBody>
          <a:bodyPr/>
          <a:lstStyle/>
          <a:p>
            <a:pPr marL="0" indent="0">
              <a:buNone/>
            </a:pPr>
            <a:r>
              <a:rPr lang="en-US" dirty="0"/>
              <a:t>• CMSIS-Core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CMSIS-RTOS - the CMSIS-RTOS is an API specification for 	embedded OS</a:t>
            </a:r>
          </a:p>
          <a:p>
            <a:pPr marL="0" indent="0">
              <a:buNone/>
            </a:pPr>
            <a:r>
              <a:rPr lang="en-US" dirty="0"/>
              <a:t>• CMSIS-DAP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123</a:t>
            </a:fld>
            <a:endParaRPr lang="en-US" sz="900">
              <a:latin typeface="Arial"/>
              <a:cs typeface="Arial"/>
            </a:endParaRPr>
          </a:p>
        </p:txBody>
      </p:sp>
    </p:spTree>
    <p:extLst>
      <p:ext uri="{BB962C8B-B14F-4D97-AF65-F5344CB8AC3E}">
        <p14:creationId xmlns:p14="http://schemas.microsoft.com/office/powerpoint/2010/main" val="383778118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31" y="1416051"/>
            <a:ext cx="9508272"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124</a:t>
            </a:fld>
            <a:endParaRPr lang="en-US" sz="900">
              <a:latin typeface="Arial"/>
              <a:cs typeface="Arial"/>
            </a:endParaRPr>
          </a:p>
        </p:txBody>
      </p:sp>
    </p:spTree>
    <p:extLst>
      <p:ext uri="{BB962C8B-B14F-4D97-AF65-F5344CB8AC3E}">
        <p14:creationId xmlns:p14="http://schemas.microsoft.com/office/powerpoint/2010/main" val="54884687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8" y="1187450"/>
            <a:ext cx="8958138"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core peripherals. This is processor specific and is provided by ARM.</a:t>
            </a:r>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 etc. This is device specific (note: multiple devices from the same vendor might use the same file set).</a:t>
            </a:r>
          </a:p>
          <a:p>
            <a:pPr marL="0" indent="0" algn="just">
              <a:buNone/>
            </a:pPr>
            <a:r>
              <a:rPr lang="en-US" sz="1400" dirty="0"/>
              <a:t>• </a:t>
            </a:r>
            <a:r>
              <a:rPr lang="en-US" sz="2000" b="1" dirty="0"/>
              <a:t>Access Functions for Peripherals - </a:t>
            </a:r>
            <a:r>
              <a:rPr lang="en-US" sz="1800" dirty="0"/>
              <a:t>The driver code for peripheral accesses. This is vendor specific and is optional. You can choose to develop your application using the peripheral driver code provided by the microcontroller vendor, or you can program the peripherals directly if you prefer.</a:t>
            </a:r>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of CMSIS. The idea is to develop a set of APIs for interfacing common peripherals such as UART, SPI, and Ethernet. If this layer exists, developers of middleware can develop their applications based on this layer to allow software to be ported between devices easily.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125</a:t>
            </a:fld>
            <a:endParaRPr lang="en-US" sz="900">
              <a:latin typeface="Arial"/>
              <a:cs typeface="Arial"/>
            </a:endParaRPr>
          </a:p>
        </p:txBody>
      </p:sp>
    </p:spTree>
    <p:extLst>
      <p:ext uri="{BB962C8B-B14F-4D97-AF65-F5344CB8AC3E}">
        <p14:creationId xmlns:p14="http://schemas.microsoft.com/office/powerpoint/2010/main" val="216607560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126</a:t>
            </a:fld>
            <a:endParaRPr lang="en-US" sz="900">
              <a:latin typeface="Arial"/>
              <a:cs typeface="Arial"/>
            </a:endParaRPr>
          </a:p>
        </p:txBody>
      </p:sp>
    </p:spTree>
    <p:extLst>
      <p:ext uri="{BB962C8B-B14F-4D97-AF65-F5344CB8AC3E}">
        <p14:creationId xmlns:p14="http://schemas.microsoft.com/office/powerpoint/2010/main" val="117849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A52C-1D29-47AA-BBAB-513962A5F34B}"/>
              </a:ext>
            </a:extLst>
          </p:cNvPr>
          <p:cNvSpPr>
            <a:spLocks noGrp="1"/>
          </p:cNvSpPr>
          <p:nvPr>
            <p:ph type="title"/>
          </p:nvPr>
        </p:nvSpPr>
        <p:spPr>
          <a:xfrm>
            <a:off x="378148" y="490728"/>
            <a:ext cx="10009112" cy="556623"/>
          </a:xfrm>
        </p:spPr>
        <p:txBody>
          <a:bodyPr/>
          <a:lstStyle/>
          <a:p>
            <a:r>
              <a:rPr lang="en-US" b="1" dirty="0"/>
              <a:t>What am I going to get from this course?</a:t>
            </a:r>
            <a:r>
              <a:rPr lang="en-US" dirty="0"/>
              <a:t> </a:t>
            </a:r>
            <a:br>
              <a:rPr lang="en-US" dirty="0"/>
            </a:br>
            <a:endParaRPr lang="en-US" dirty="0"/>
          </a:p>
        </p:txBody>
      </p:sp>
      <p:sp>
        <p:nvSpPr>
          <p:cNvPr id="3" name="Text Placeholder 2">
            <a:extLst>
              <a:ext uri="{FF2B5EF4-FFF2-40B4-BE49-F238E27FC236}">
                <a16:creationId xmlns:a16="http://schemas.microsoft.com/office/drawing/2014/main" id="{22BCFF4A-8CB9-45CC-9539-1BF2A913BFB3}"/>
              </a:ext>
            </a:extLst>
          </p:cNvPr>
          <p:cNvSpPr>
            <a:spLocks noGrp="1"/>
          </p:cNvSpPr>
          <p:nvPr>
            <p:ph type="body" idx="1"/>
          </p:nvPr>
        </p:nvSpPr>
        <p:spPr>
          <a:xfrm>
            <a:off x="738188" y="1113954"/>
            <a:ext cx="9505056" cy="1667375"/>
          </a:xfrm>
        </p:spPr>
        <p:txBody>
          <a:bodyPr/>
          <a:lstStyle/>
          <a:p>
            <a:r>
              <a:rPr lang="en-US" dirty="0"/>
              <a:t>Programming Micro-controllers using ‘C'</a:t>
            </a:r>
          </a:p>
          <a:p>
            <a:r>
              <a:rPr lang="en-US" dirty="0"/>
              <a:t>Learn about embedded software development and debugging using STM Cube IDE</a:t>
            </a:r>
          </a:p>
          <a:p>
            <a:r>
              <a:rPr lang="en-US" dirty="0"/>
              <a:t>Learn about Mixed ‘C’ and Assembly Coding</a:t>
            </a:r>
          </a:p>
          <a:p>
            <a:r>
              <a:rPr lang="en-US" dirty="0"/>
              <a:t>Demystifying Memory, Bus interfaces, NVIC, Exception handling with lots of animation</a:t>
            </a:r>
          </a:p>
          <a:p>
            <a:r>
              <a:rPr lang="en-US" dirty="0"/>
              <a:t>Low level register Programming for interrupts, System Exceptions, Setting Priorities, Preemption etc.</a:t>
            </a:r>
          </a:p>
          <a:p>
            <a:r>
              <a:rPr lang="en-US" dirty="0"/>
              <a:t>Learn writing IRQ handlers , IRQ numbers, NVIC and many more</a:t>
            </a:r>
          </a:p>
          <a:p>
            <a:r>
              <a:rPr lang="en-US" dirty="0"/>
              <a:t>Learn about OS related features like SVC, </a:t>
            </a:r>
            <a:r>
              <a:rPr lang="en-US" dirty="0" err="1"/>
              <a:t>SysTick</a:t>
            </a:r>
            <a:r>
              <a:rPr lang="en-US" dirty="0"/>
              <a:t>, </a:t>
            </a:r>
            <a:r>
              <a:rPr lang="en-US" dirty="0" err="1"/>
              <a:t>PendSv</a:t>
            </a:r>
            <a:r>
              <a:rPr lang="en-US" dirty="0"/>
              <a:t> and many more</a:t>
            </a:r>
          </a:p>
          <a:p>
            <a:endParaRPr lang="en-US" dirty="0"/>
          </a:p>
        </p:txBody>
      </p:sp>
      <p:sp>
        <p:nvSpPr>
          <p:cNvPr id="4" name="Slide Number Placeholder 3">
            <a:extLst>
              <a:ext uri="{FF2B5EF4-FFF2-40B4-BE49-F238E27FC236}">
                <a16:creationId xmlns:a16="http://schemas.microsoft.com/office/drawing/2014/main" id="{AF2E7615-D449-4863-A051-0FA8249161E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a:t>
            </a:fld>
            <a:endParaRPr lang="en-US" sz="900">
              <a:latin typeface="Arial"/>
              <a:cs typeface="Arial"/>
            </a:endParaRPr>
          </a:p>
        </p:txBody>
      </p:sp>
    </p:spTree>
    <p:extLst>
      <p:ext uri="{BB962C8B-B14F-4D97-AF65-F5344CB8AC3E}">
        <p14:creationId xmlns:p14="http://schemas.microsoft.com/office/powerpoint/2010/main" val="1426419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026">
            <a:extLst>
              <a:ext uri="{FF2B5EF4-FFF2-40B4-BE49-F238E27FC236}">
                <a16:creationId xmlns:a16="http://schemas.microsoft.com/office/drawing/2014/main" id="{646B9F10-C986-4E43-9659-F0650FF5547A}"/>
              </a:ext>
            </a:extLst>
          </p:cNvPr>
          <p:cNvSpPr>
            <a:spLocks noGrp="1" noChangeArrowheads="1"/>
          </p:cNvSpPr>
          <p:nvPr>
            <p:ph type="title"/>
          </p:nvPr>
        </p:nvSpPr>
        <p:spPr/>
        <p:txBody>
          <a:bodyPr/>
          <a:lstStyle/>
          <a:p>
            <a:pPr eaLnBrk="1" hangingPunct="1"/>
            <a:r>
              <a:rPr lang="en-US" altLang="en-US"/>
              <a:t>Load Store Architecture</a:t>
            </a:r>
          </a:p>
        </p:txBody>
      </p:sp>
      <p:sp>
        <p:nvSpPr>
          <p:cNvPr id="22531" name="Rectangle 1027">
            <a:extLst>
              <a:ext uri="{FF2B5EF4-FFF2-40B4-BE49-F238E27FC236}">
                <a16:creationId xmlns:a16="http://schemas.microsoft.com/office/drawing/2014/main" id="{F1A82F26-CCCC-4237-BA97-8900B1FEBF8E}"/>
              </a:ext>
            </a:extLst>
          </p:cNvPr>
          <p:cNvSpPr>
            <a:spLocks noGrp="1" noChangeArrowheads="1"/>
          </p:cNvSpPr>
          <p:nvPr>
            <p:ph type="body" idx="1"/>
          </p:nvPr>
        </p:nvSpPr>
        <p:spPr/>
        <p:txBody>
          <a:bodyPr/>
          <a:lstStyle/>
          <a:p>
            <a:pPr eaLnBrk="1" hangingPunct="1">
              <a:lnSpc>
                <a:spcPct val="150000"/>
              </a:lnSpc>
            </a:pPr>
            <a:r>
              <a:rPr lang="en-US" altLang="en-US" sz="3085" dirty="0"/>
              <a:t>Memory can be accessed only through two dedicated instructions</a:t>
            </a:r>
          </a:p>
          <a:p>
            <a:pPr lvl="1" eaLnBrk="1" hangingPunct="1">
              <a:lnSpc>
                <a:spcPct val="150000"/>
              </a:lnSpc>
            </a:pPr>
            <a:r>
              <a:rPr lang="en-US" altLang="en-US" sz="2645" dirty="0"/>
              <a:t>LDR 	; move word from memory to register</a:t>
            </a:r>
          </a:p>
          <a:p>
            <a:pPr lvl="1" eaLnBrk="1" hangingPunct="1">
              <a:lnSpc>
                <a:spcPct val="150000"/>
              </a:lnSpc>
            </a:pPr>
            <a:r>
              <a:rPr lang="en-US" altLang="en-US" sz="2645" dirty="0"/>
              <a:t>STR 	; move word from register to memory</a:t>
            </a:r>
          </a:p>
          <a:p>
            <a:pPr eaLnBrk="1" hangingPunct="1">
              <a:lnSpc>
                <a:spcPct val="150000"/>
              </a:lnSpc>
            </a:pPr>
            <a:r>
              <a:rPr lang="en-US" altLang="en-US" sz="3085" dirty="0"/>
              <a:t>All other instructions have to work on registers only.</a:t>
            </a:r>
          </a:p>
          <a:p>
            <a:pPr eaLnBrk="1" hangingPunct="1"/>
            <a:endParaRPr lang="en-US"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026">
            <a:extLst>
              <a:ext uri="{FF2B5EF4-FFF2-40B4-BE49-F238E27FC236}">
                <a16:creationId xmlns:a16="http://schemas.microsoft.com/office/drawing/2014/main" id="{D4CF23F7-AA24-47AB-BF40-322A1E987FFE}"/>
              </a:ext>
            </a:extLst>
          </p:cNvPr>
          <p:cNvSpPr>
            <a:spLocks noGrp="1" noChangeArrowheads="1"/>
          </p:cNvSpPr>
          <p:nvPr>
            <p:ph type="title"/>
          </p:nvPr>
        </p:nvSpPr>
        <p:spPr/>
        <p:txBody>
          <a:bodyPr/>
          <a:lstStyle/>
          <a:p>
            <a:pPr eaLnBrk="1" hangingPunct="1"/>
            <a:r>
              <a:rPr lang="en-US" altLang="en-US"/>
              <a:t>3 Address Instruction Format</a:t>
            </a:r>
          </a:p>
        </p:txBody>
      </p:sp>
      <p:grpSp>
        <p:nvGrpSpPr>
          <p:cNvPr id="23555" name="Group 1027">
            <a:extLst>
              <a:ext uri="{FF2B5EF4-FFF2-40B4-BE49-F238E27FC236}">
                <a16:creationId xmlns:a16="http://schemas.microsoft.com/office/drawing/2014/main" id="{D1505286-4BE9-4561-8DCB-3BE0686B615F}"/>
              </a:ext>
            </a:extLst>
          </p:cNvPr>
          <p:cNvGrpSpPr>
            <a:grpSpLocks/>
          </p:cNvGrpSpPr>
          <p:nvPr/>
        </p:nvGrpSpPr>
        <p:grpSpPr bwMode="auto">
          <a:xfrm>
            <a:off x="2177168" y="2102530"/>
            <a:ext cx="6527976" cy="1194491"/>
            <a:chOff x="528" y="2592"/>
            <a:chExt cx="3636" cy="657"/>
          </a:xfrm>
        </p:grpSpPr>
        <p:grpSp>
          <p:nvGrpSpPr>
            <p:cNvPr id="23557" name="Group 1028">
              <a:extLst>
                <a:ext uri="{FF2B5EF4-FFF2-40B4-BE49-F238E27FC236}">
                  <a16:creationId xmlns:a16="http://schemas.microsoft.com/office/drawing/2014/main" id="{989FC83B-AB29-4386-AD6B-3690FD256813}"/>
                </a:ext>
              </a:extLst>
            </p:cNvPr>
            <p:cNvGrpSpPr>
              <a:grpSpLocks/>
            </p:cNvGrpSpPr>
            <p:nvPr/>
          </p:nvGrpSpPr>
          <p:grpSpPr bwMode="auto">
            <a:xfrm>
              <a:off x="528" y="2928"/>
              <a:ext cx="3636" cy="321"/>
              <a:chOff x="528" y="2928"/>
              <a:chExt cx="3636" cy="321"/>
            </a:xfrm>
          </p:grpSpPr>
          <p:sp>
            <p:nvSpPr>
              <p:cNvPr id="23559" name="Text Box 1029">
                <a:extLst>
                  <a:ext uri="{FF2B5EF4-FFF2-40B4-BE49-F238E27FC236}">
                    <a16:creationId xmlns:a16="http://schemas.microsoft.com/office/drawing/2014/main" id="{703B4BF6-ACD0-4043-955E-F5A4DAA84D06}"/>
                  </a:ext>
                </a:extLst>
              </p:cNvPr>
              <p:cNvSpPr txBox="1">
                <a:spLocks noChangeArrowheads="1"/>
              </p:cNvSpPr>
              <p:nvPr/>
            </p:nvSpPr>
            <p:spPr bwMode="auto">
              <a:xfrm>
                <a:off x="576" y="3012"/>
                <a:ext cx="3588" cy="237"/>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endParaRPr lang="en-US" altLang="en-US" sz="2204">
                  <a:latin typeface="Arial" panose="020B0604020202020204" pitchFamily="34" charset="0"/>
                </a:endParaRPr>
              </a:p>
            </p:txBody>
          </p:sp>
          <p:sp>
            <p:nvSpPr>
              <p:cNvPr id="23560" name="Text Box 1030">
                <a:extLst>
                  <a:ext uri="{FF2B5EF4-FFF2-40B4-BE49-F238E27FC236}">
                    <a16:creationId xmlns:a16="http://schemas.microsoft.com/office/drawing/2014/main" id="{083EF74C-2A9F-4B11-8CA1-787706CA1381}"/>
                  </a:ext>
                </a:extLst>
              </p:cNvPr>
              <p:cNvSpPr txBox="1">
                <a:spLocks noChangeArrowheads="1"/>
              </p:cNvSpPr>
              <p:nvPr/>
            </p:nvSpPr>
            <p:spPr bwMode="auto">
              <a:xfrm>
                <a:off x="528" y="2928"/>
                <a:ext cx="3552" cy="23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latin typeface="Arial" panose="020B0604020202020204" pitchFamily="34" charset="0"/>
                  </a:rPr>
                  <a:t>Function     op 1 addr.     op 2 addr.     dest. addr.     </a:t>
                </a:r>
              </a:p>
            </p:txBody>
          </p:sp>
          <p:sp>
            <p:nvSpPr>
              <p:cNvPr id="23561" name="Line 1031">
                <a:extLst>
                  <a:ext uri="{FF2B5EF4-FFF2-40B4-BE49-F238E27FC236}">
                    <a16:creationId xmlns:a16="http://schemas.microsoft.com/office/drawing/2014/main" id="{B94C4527-D4C4-437C-8462-375C5E4ED09C}"/>
                  </a:ext>
                </a:extLst>
              </p:cNvPr>
              <p:cNvSpPr>
                <a:spLocks noChangeShapeType="1"/>
              </p:cNvSpPr>
              <p:nvPr/>
            </p:nvSpPr>
            <p:spPr bwMode="auto">
              <a:xfrm>
                <a:off x="1308" y="2928"/>
                <a:ext cx="0"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83"/>
              </a:p>
            </p:txBody>
          </p:sp>
          <p:sp>
            <p:nvSpPr>
              <p:cNvPr id="23562" name="Line 1032">
                <a:extLst>
                  <a:ext uri="{FF2B5EF4-FFF2-40B4-BE49-F238E27FC236}">
                    <a16:creationId xmlns:a16="http://schemas.microsoft.com/office/drawing/2014/main" id="{EAB21D38-1ECA-4F4E-8F13-7572F4811AE2}"/>
                  </a:ext>
                </a:extLst>
              </p:cNvPr>
              <p:cNvSpPr>
                <a:spLocks noChangeShapeType="1"/>
              </p:cNvSpPr>
              <p:nvPr/>
            </p:nvSpPr>
            <p:spPr bwMode="auto">
              <a:xfrm>
                <a:off x="2268" y="2934"/>
                <a:ext cx="0"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83"/>
              </a:p>
            </p:txBody>
          </p:sp>
          <p:sp>
            <p:nvSpPr>
              <p:cNvPr id="23563" name="Line 1033">
                <a:extLst>
                  <a:ext uri="{FF2B5EF4-FFF2-40B4-BE49-F238E27FC236}">
                    <a16:creationId xmlns:a16="http://schemas.microsoft.com/office/drawing/2014/main" id="{B712E440-A835-418D-8415-3FA7710E837D}"/>
                  </a:ext>
                </a:extLst>
              </p:cNvPr>
              <p:cNvSpPr>
                <a:spLocks noChangeShapeType="1"/>
              </p:cNvSpPr>
              <p:nvPr/>
            </p:nvSpPr>
            <p:spPr bwMode="auto">
              <a:xfrm>
                <a:off x="3177" y="2928"/>
                <a:ext cx="0"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83"/>
              </a:p>
            </p:txBody>
          </p:sp>
        </p:grpSp>
        <p:sp>
          <p:nvSpPr>
            <p:cNvPr id="23558" name="Text Box 1034">
              <a:extLst>
                <a:ext uri="{FF2B5EF4-FFF2-40B4-BE49-F238E27FC236}">
                  <a16:creationId xmlns:a16="http://schemas.microsoft.com/office/drawing/2014/main" id="{C1F3A1CA-DF5E-4B60-B098-986B73668146}"/>
                </a:ext>
              </a:extLst>
            </p:cNvPr>
            <p:cNvSpPr txBox="1">
              <a:spLocks noChangeArrowheads="1"/>
            </p:cNvSpPr>
            <p:nvPr/>
          </p:nvSpPr>
          <p:spPr bwMode="auto">
            <a:xfrm>
              <a:off x="540" y="2592"/>
              <a:ext cx="3600"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645" b="1">
                  <a:latin typeface="Arial" panose="020B0604020202020204" pitchFamily="34" charset="0"/>
                </a:rPr>
                <a:t>  f bits        n bits        n bits       n bits</a:t>
              </a:r>
            </a:p>
          </p:txBody>
        </p:sp>
      </p:grpSp>
      <p:sp>
        <p:nvSpPr>
          <p:cNvPr id="23556" name="Rectangle 1035">
            <a:extLst>
              <a:ext uri="{FF2B5EF4-FFF2-40B4-BE49-F238E27FC236}">
                <a16:creationId xmlns:a16="http://schemas.microsoft.com/office/drawing/2014/main" id="{90E1C9DD-5168-4650-B35E-161C223EE7C5}"/>
              </a:ext>
            </a:extLst>
          </p:cNvPr>
          <p:cNvSpPr>
            <a:spLocks noChangeArrowheads="1"/>
          </p:cNvSpPr>
          <p:nvPr/>
        </p:nvSpPr>
        <p:spPr bwMode="auto">
          <a:xfrm>
            <a:off x="1820333" y="3694289"/>
            <a:ext cx="7220656" cy="1007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983" b="1" i="1">
                <a:latin typeface="Trebuchet MS" panose="020B0603020202020204" pitchFamily="34" charset="0"/>
              </a:rPr>
              <a:t>Example</a:t>
            </a:r>
            <a:r>
              <a:rPr lang="en-US" altLang="en-US" sz="1983" b="1">
                <a:latin typeface="Trebuchet MS" panose="020B0603020202020204" pitchFamily="34" charset="0"/>
              </a:rPr>
              <a:t> </a:t>
            </a:r>
          </a:p>
          <a:p>
            <a:pPr eaLnBrk="1" hangingPunct="1">
              <a:spcBef>
                <a:spcPct val="0"/>
              </a:spcBef>
              <a:buFontTx/>
              <a:buNone/>
            </a:pPr>
            <a:r>
              <a:rPr lang="en-US" altLang="en-US" sz="1983">
                <a:latin typeface="Arial" panose="020B0604020202020204" pitchFamily="34" charset="0"/>
              </a:rPr>
              <a:t>	</a:t>
            </a:r>
          </a:p>
          <a:p>
            <a:pPr eaLnBrk="1" hangingPunct="1">
              <a:spcBef>
                <a:spcPct val="0"/>
              </a:spcBef>
              <a:buFontTx/>
              <a:buNone/>
            </a:pPr>
            <a:r>
              <a:rPr lang="en-US" altLang="en-US" sz="1983">
                <a:latin typeface="Arial" panose="020B0604020202020204" pitchFamily="34" charset="0"/>
              </a:rPr>
              <a:t>	</a:t>
            </a:r>
            <a:r>
              <a:rPr lang="en-US" altLang="en-US" sz="1983" b="1">
                <a:latin typeface="Arial" panose="020B0604020202020204" pitchFamily="34" charset="0"/>
              </a:rPr>
              <a:t>Add d, s1, s2                      ; d =s1+s2</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7F061-0006-41AD-9A34-669751A2D4FD}"/>
              </a:ext>
            </a:extLst>
          </p:cNvPr>
          <p:cNvSpPr>
            <a:spLocks noGrp="1"/>
          </p:cNvSpPr>
          <p:nvPr>
            <p:ph type="title"/>
          </p:nvPr>
        </p:nvSpPr>
        <p:spPr>
          <a:xfrm>
            <a:off x="1057148" y="269819"/>
            <a:ext cx="8970072" cy="556623"/>
          </a:xfrm>
        </p:spPr>
        <p:txBody>
          <a:bodyPr/>
          <a:lstStyle/>
          <a:p>
            <a:r>
              <a:rPr lang="en-US" dirty="0"/>
              <a:t>Von Neumann vs Harvard Architecture</a:t>
            </a:r>
          </a:p>
        </p:txBody>
      </p:sp>
      <p:sp>
        <p:nvSpPr>
          <p:cNvPr id="4" name="Slide Number Placeholder 3">
            <a:extLst>
              <a:ext uri="{FF2B5EF4-FFF2-40B4-BE49-F238E27FC236}">
                <a16:creationId xmlns:a16="http://schemas.microsoft.com/office/drawing/2014/main" id="{B3DC2F99-3B5D-4F67-8488-9E50D58E0F5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a:t>
            </a:fld>
            <a:endParaRPr lang="en-US" sz="900">
              <a:latin typeface="Arial"/>
              <a:cs typeface="Arial"/>
            </a:endParaRPr>
          </a:p>
        </p:txBody>
      </p:sp>
      <p:pic>
        <p:nvPicPr>
          <p:cNvPr id="6" name="Picture 5">
            <a:extLst>
              <a:ext uri="{FF2B5EF4-FFF2-40B4-BE49-F238E27FC236}">
                <a16:creationId xmlns:a16="http://schemas.microsoft.com/office/drawing/2014/main" id="{7565EA0C-DE9E-4828-A4C7-BF29226C60FD}"/>
              </a:ext>
            </a:extLst>
          </p:cNvPr>
          <p:cNvPicPr>
            <a:picLocks noChangeAspect="1"/>
          </p:cNvPicPr>
          <p:nvPr/>
        </p:nvPicPr>
        <p:blipFill>
          <a:blip r:embed="rId2"/>
          <a:stretch>
            <a:fillRect/>
          </a:stretch>
        </p:blipFill>
        <p:spPr>
          <a:xfrm>
            <a:off x="594172" y="1091382"/>
            <a:ext cx="9433048" cy="5591991"/>
          </a:xfrm>
          <a:prstGeom prst="rect">
            <a:avLst/>
          </a:prstGeom>
        </p:spPr>
      </p:pic>
    </p:spTree>
    <p:extLst>
      <p:ext uri="{BB962C8B-B14F-4D97-AF65-F5344CB8AC3E}">
        <p14:creationId xmlns:p14="http://schemas.microsoft.com/office/powerpoint/2010/main" val="3861829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8" y="1401988"/>
            <a:ext cx="8958138" cy="1667375"/>
          </a:xfrm>
        </p:spPr>
        <p:txBody>
          <a:bodyPr/>
          <a:lstStyle/>
          <a:p>
            <a:pPr marL="0" indent="0">
              <a:buNone/>
            </a:pPr>
            <a:r>
              <a:rPr lang="en-US" dirty="0"/>
              <a:t>The Cortex-M3 and Cortex-M4 are processors designed by ARM. The Cortex-M3 processor was the first of the Cortex generation of processors, released by ARM in 2005 (silicon products released in 2006). The Cortex-M4 processor was released in 2010 (released products also in 2010).</a:t>
            </a:r>
          </a:p>
          <a:p>
            <a:pPr marL="0" indent="0">
              <a:buNone/>
            </a:pPr>
            <a:r>
              <a:rPr lang="en-US" dirty="0"/>
              <a:t>The Cortex-M3 and Cortex-M4 processors use a 32-bit architecture. </a:t>
            </a:r>
          </a:p>
          <a:p>
            <a:pPr marL="0" indent="0">
              <a:buNone/>
            </a:pPr>
            <a:r>
              <a:rPr lang="en-US" dirty="0">
                <a:solidFill>
                  <a:srgbClr val="FF0000"/>
                </a:solidFill>
              </a:rPr>
              <a:t>Internal registers in the register bank, the data path, and the bus interfaces are all 32 bits wide</a:t>
            </a:r>
            <a:r>
              <a:rPr lang="en-US" dirty="0"/>
              <a:t>. The Instruction Set Architecture (ISA) in the Cortex-M processors is called the Thumb ISA and is based on </a:t>
            </a:r>
            <a:r>
              <a:rPr lang="en-US" dirty="0">
                <a:solidFill>
                  <a:srgbClr val="FF0000"/>
                </a:solidFill>
              </a:rPr>
              <a:t>Thumb-2 Technology </a:t>
            </a:r>
            <a:r>
              <a:rPr lang="en-US" dirty="0"/>
              <a:t>which supports a mixture of </a:t>
            </a:r>
            <a:r>
              <a:rPr lang="en-US" dirty="0">
                <a:solidFill>
                  <a:srgbClr val="FF0000"/>
                </a:solidFill>
              </a:rPr>
              <a:t>16-bit and 32-bit instructions</a:t>
            </a:r>
            <a:r>
              <a:rPr lang="en-US" dirty="0"/>
              <a: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8" y="1206502"/>
            <a:ext cx="170816"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90"/>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a:t>
            </a:r>
            <a:r>
              <a:rPr lang="en-US" sz="2000" spc="0" dirty="0">
                <a:latin typeface="Arial"/>
                <a:cs typeface="Arial"/>
              </a:rPr>
              <a:t> </a:t>
            </a:r>
            <a:r>
              <a:rPr sz="2000" spc="0" dirty="0">
                <a:latin typeface="Arial"/>
                <a:cs typeface="Arial"/>
              </a:rPr>
              <a:t>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8" y="4635502"/>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8" y="5778501"/>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3"/>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9" y="1191260"/>
            <a:ext cx="7767955" cy="4509770"/>
          </a:xfrm>
          <a:prstGeom prst="rect">
            <a:avLst/>
          </a:prstGeom>
        </p:spPr>
        <p:txBody>
          <a:bodyPr vert="horz" wrap="square" lIns="0" tIns="0" rIns="0" bIns="0" rtlCol="0">
            <a:noAutofit/>
          </a:bodyPr>
          <a:lstStyle/>
          <a:p>
            <a:pPr marL="12700" marR="5781040">
              <a:lnSpc>
                <a:spcPct val="145000"/>
              </a:lnSpc>
            </a:pPr>
            <a:r>
              <a:rPr sz="1600" spc="-15" dirty="0">
                <a:solidFill>
                  <a:srgbClr val="FF0000"/>
                </a:solidFill>
                <a:latin typeface="Arial"/>
                <a:cs typeface="Arial"/>
              </a:rPr>
              <a:t>ARM</a:t>
            </a:r>
            <a:r>
              <a:rPr sz="1600" spc="-5" dirty="0">
                <a:solidFill>
                  <a:srgbClr val="FF0000"/>
                </a:solidFill>
                <a:latin typeface="Arial"/>
                <a:cs typeface="Arial"/>
              </a:rPr>
              <a:t>v</a:t>
            </a:r>
            <a:r>
              <a:rPr sz="1600" spc="-15" dirty="0">
                <a:solidFill>
                  <a:srgbClr val="FF0000"/>
                </a:solidFill>
                <a:latin typeface="Arial"/>
                <a:cs typeface="Arial"/>
              </a:rPr>
              <a:t>7M</a:t>
            </a:r>
            <a:r>
              <a:rPr sz="1600" spc="-10" dirty="0">
                <a:solidFill>
                  <a:srgbClr val="FF0000"/>
                </a:solidFill>
                <a:latin typeface="Arial"/>
                <a:cs typeface="Arial"/>
              </a:rPr>
              <a:t> </a:t>
            </a:r>
            <a:r>
              <a:rPr sz="1600" spc="-15" dirty="0">
                <a:solidFill>
                  <a:srgbClr val="FF0000"/>
                </a:solidFill>
                <a:latin typeface="Arial"/>
                <a:cs typeface="Arial"/>
              </a:rPr>
              <a:t>Ar</a:t>
            </a:r>
            <a:r>
              <a:rPr sz="1600" spc="-5" dirty="0">
                <a:solidFill>
                  <a:srgbClr val="FF0000"/>
                </a:solidFill>
                <a:latin typeface="Arial"/>
                <a:cs typeface="Arial"/>
              </a:rPr>
              <a:t>c</a:t>
            </a:r>
            <a:r>
              <a:rPr sz="1600" spc="-10" dirty="0">
                <a:solidFill>
                  <a:srgbClr val="FF0000"/>
                </a:solidFill>
                <a:latin typeface="Arial"/>
                <a:cs typeface="Arial"/>
              </a:rPr>
              <a:t>h</a:t>
            </a:r>
            <a:r>
              <a:rPr sz="1600" spc="0" dirty="0">
                <a:solidFill>
                  <a:srgbClr val="FF0000"/>
                </a:solidFill>
                <a:latin typeface="Arial"/>
                <a:cs typeface="Arial"/>
              </a:rPr>
              <a:t>i</a:t>
            </a:r>
            <a:r>
              <a:rPr sz="1600" spc="-10" dirty="0">
                <a:solidFill>
                  <a:srgbClr val="FF0000"/>
                </a:solidFill>
                <a:latin typeface="Arial"/>
                <a:cs typeface="Arial"/>
              </a:rPr>
              <a:t>te</a:t>
            </a:r>
            <a:r>
              <a:rPr sz="1600" spc="-5" dirty="0">
                <a:solidFill>
                  <a:srgbClr val="FF0000"/>
                </a:solidFill>
                <a:latin typeface="Arial"/>
                <a:cs typeface="Arial"/>
              </a:rPr>
              <a:t>c</a:t>
            </a:r>
            <a:r>
              <a:rPr sz="1600" spc="-10" dirty="0">
                <a:solidFill>
                  <a:srgbClr val="FF0000"/>
                </a:solidFill>
                <a:latin typeface="Arial"/>
                <a:cs typeface="Arial"/>
              </a:rPr>
              <a:t>tu</a:t>
            </a:r>
            <a:r>
              <a:rPr sz="1600" spc="-15" dirty="0">
                <a:solidFill>
                  <a:srgbClr val="FF0000"/>
                </a:solidFill>
                <a:latin typeface="Arial"/>
                <a:cs typeface="Arial"/>
              </a:rPr>
              <a:t>r</a:t>
            </a:r>
            <a:r>
              <a:rPr sz="1600" spc="-10" dirty="0">
                <a:solidFill>
                  <a:srgbClr val="FF0000"/>
                </a:solidFill>
                <a:latin typeface="Arial"/>
                <a:cs typeface="Arial"/>
              </a:rPr>
              <a:t>e</a:t>
            </a:r>
            <a:r>
              <a:rPr sz="1600" spc="-10" dirty="0">
                <a:latin typeface="Arial"/>
                <a:cs typeface="Arial"/>
              </a:rPr>
              <a:t>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r>
              <a:rPr lang="en-IN" sz="1600" spc="-10" dirty="0">
                <a:latin typeface="Arial"/>
                <a:cs typeface="Arial"/>
              </a:rPr>
              <a:t>1</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solidFill>
                  <a:srgbClr val="FF0000"/>
                </a:solidFill>
                <a:latin typeface="Arial"/>
                <a:cs typeface="Arial"/>
              </a:rPr>
              <a:t>T</a:t>
            </a:r>
            <a:r>
              <a:rPr sz="1600" spc="-10" dirty="0">
                <a:solidFill>
                  <a:srgbClr val="FF0000"/>
                </a:solidFill>
                <a:latin typeface="Arial"/>
                <a:cs typeface="Arial"/>
              </a:rPr>
              <a:t>humb</a:t>
            </a:r>
            <a:r>
              <a:rPr sz="1600" spc="-15" dirty="0">
                <a:solidFill>
                  <a:srgbClr val="FF0000"/>
                </a:solidFill>
                <a:latin typeface="Arial"/>
                <a:cs typeface="Arial"/>
              </a:rPr>
              <a:t>-</a:t>
            </a:r>
            <a:r>
              <a:rPr sz="1600" spc="-10" dirty="0">
                <a:solidFill>
                  <a:srgbClr val="FF0000"/>
                </a:solidFill>
                <a:latin typeface="Arial"/>
                <a:cs typeface="Arial"/>
              </a:rPr>
              <a:t>2</a:t>
            </a:r>
            <a:r>
              <a:rPr sz="1600" spc="10" dirty="0">
                <a:solidFill>
                  <a:srgbClr val="FF0000"/>
                </a:solidFill>
                <a:latin typeface="Arial"/>
                <a:cs typeface="Arial"/>
              </a:rPr>
              <a:t> </a:t>
            </a:r>
            <a:r>
              <a:rPr sz="1600" spc="-10" dirty="0">
                <a:solidFill>
                  <a:srgbClr val="FF0000"/>
                </a:solidFill>
                <a:latin typeface="Arial"/>
                <a:cs typeface="Arial"/>
              </a:rPr>
              <a:t>p</a:t>
            </a:r>
            <a:r>
              <a:rPr sz="1600" spc="-15" dirty="0">
                <a:solidFill>
                  <a:srgbClr val="FF0000"/>
                </a:solidFill>
                <a:latin typeface="Arial"/>
                <a:cs typeface="Arial"/>
              </a:rPr>
              <a:t>r</a:t>
            </a:r>
            <a:r>
              <a:rPr sz="1600" spc="-10" dirty="0">
                <a:solidFill>
                  <a:srgbClr val="FF0000"/>
                </a:solidFill>
                <a:latin typeface="Arial"/>
                <a:cs typeface="Arial"/>
              </a:rPr>
              <a:t>o</a:t>
            </a:r>
            <a:r>
              <a:rPr sz="1600" spc="-5" dirty="0">
                <a:solidFill>
                  <a:srgbClr val="FF0000"/>
                </a:solidFill>
                <a:latin typeface="Arial"/>
                <a:cs typeface="Arial"/>
              </a:rPr>
              <a:t>c</a:t>
            </a:r>
            <a:r>
              <a:rPr sz="1600" spc="-10" dirty="0">
                <a:solidFill>
                  <a:srgbClr val="FF0000"/>
                </a:solidFill>
                <a:latin typeface="Arial"/>
                <a:cs typeface="Arial"/>
              </a:rPr>
              <a:t>e</a:t>
            </a:r>
            <a:r>
              <a:rPr sz="1600" spc="-5" dirty="0">
                <a:solidFill>
                  <a:srgbClr val="FF0000"/>
                </a:solidFill>
                <a:latin typeface="Arial"/>
                <a:cs typeface="Arial"/>
              </a:rPr>
              <a:t>ss</a:t>
            </a:r>
            <a:r>
              <a:rPr sz="1600" spc="0" dirty="0">
                <a:solidFill>
                  <a:srgbClr val="FF0000"/>
                </a:solidFill>
                <a:latin typeface="Arial"/>
                <a:cs typeface="Arial"/>
              </a:rPr>
              <a:t>i</a:t>
            </a:r>
            <a:r>
              <a:rPr sz="1600" spc="-10" dirty="0">
                <a:solidFill>
                  <a:srgbClr val="FF0000"/>
                </a:solidFill>
                <a:latin typeface="Arial"/>
                <a:cs typeface="Arial"/>
              </a:rPr>
              <a:t>ng</a:t>
            </a:r>
            <a:r>
              <a:rPr sz="1600" spc="-15" dirty="0">
                <a:solidFill>
                  <a:srgbClr val="FF0000"/>
                </a:solidFill>
                <a:latin typeface="Arial"/>
                <a:cs typeface="Arial"/>
              </a:rPr>
              <a:t> </a:t>
            </a:r>
            <a:r>
              <a:rPr sz="1600" spc="-5" dirty="0">
                <a:solidFill>
                  <a:srgbClr val="FF0000"/>
                </a:solidFill>
                <a:latin typeface="Arial"/>
                <a:cs typeface="Arial"/>
              </a:rPr>
              <a:t>c</a:t>
            </a:r>
            <a:r>
              <a:rPr sz="1600" spc="-10" dirty="0">
                <a:solidFill>
                  <a:srgbClr val="FF0000"/>
                </a:solidFill>
                <a:latin typeface="Arial"/>
                <a:cs typeface="Arial"/>
              </a:rPr>
              <a:t>o</a:t>
            </a:r>
            <a:r>
              <a:rPr sz="1600" spc="-15" dirty="0">
                <a:solidFill>
                  <a:srgbClr val="FF0000"/>
                </a:solidFill>
                <a:latin typeface="Arial"/>
                <a:cs typeface="Arial"/>
              </a:rPr>
              <a:t>r</a:t>
            </a:r>
            <a:r>
              <a:rPr sz="1600" spc="-10" dirty="0">
                <a:solidFill>
                  <a:srgbClr val="FF0000"/>
                </a:solidFill>
                <a:latin typeface="Arial"/>
                <a:cs typeface="Arial"/>
              </a:rPr>
              <a:t>e</a:t>
            </a:r>
            <a:endParaRPr sz="1600" dirty="0">
              <a:solidFill>
                <a:srgbClr val="FF0000"/>
              </a:solidFill>
              <a:latin typeface="Arial"/>
              <a:cs typeface="Arial"/>
            </a:endParaRPr>
          </a:p>
        </p:txBody>
      </p:sp>
      <p:sp>
        <p:nvSpPr>
          <p:cNvPr id="4" name="object 4"/>
          <p:cNvSpPr txBox="1"/>
          <p:nvPr/>
        </p:nvSpPr>
        <p:spPr>
          <a:xfrm>
            <a:off x="1590549" y="5750054"/>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5"/>
            <a:ext cx="3940809"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a:t>
            </a:r>
            <a:r>
              <a:rPr sz="1200" spc="0" dirty="0">
                <a:solidFill>
                  <a:srgbClr val="FF0000"/>
                </a:solidFill>
                <a:latin typeface="Arial"/>
                <a:cs typeface="Arial"/>
              </a:rPr>
              <a:t>16</a:t>
            </a:r>
            <a:r>
              <a:rPr sz="1200" spc="-20" dirty="0">
                <a:solidFill>
                  <a:srgbClr val="FF0000"/>
                </a:solidFill>
                <a:latin typeface="Arial"/>
                <a:cs typeface="Arial"/>
              </a:rPr>
              <a:t> </a:t>
            </a:r>
            <a:r>
              <a:rPr sz="1200" spc="0" dirty="0">
                <a:solidFill>
                  <a:srgbClr val="FF0000"/>
                </a:solidFill>
                <a:latin typeface="Arial"/>
                <a:cs typeface="Arial"/>
              </a:rPr>
              <a:t>and</a:t>
            </a:r>
            <a:r>
              <a:rPr sz="1200" spc="-20" dirty="0">
                <a:solidFill>
                  <a:srgbClr val="FF0000"/>
                </a:solidFill>
                <a:latin typeface="Arial"/>
                <a:cs typeface="Arial"/>
              </a:rPr>
              <a:t> </a:t>
            </a:r>
            <a:r>
              <a:rPr sz="1200" spc="0" dirty="0">
                <a:solidFill>
                  <a:srgbClr val="FF0000"/>
                </a:solidFill>
                <a:latin typeface="Arial"/>
                <a:cs typeface="Arial"/>
              </a:rPr>
              <a:t>32</a:t>
            </a:r>
            <a:r>
              <a:rPr sz="1200" spc="-5" dirty="0">
                <a:solidFill>
                  <a:srgbClr val="FF0000"/>
                </a:solidFill>
                <a:latin typeface="Arial"/>
                <a:cs typeface="Arial"/>
              </a:rPr>
              <a:t> </a:t>
            </a:r>
            <a:r>
              <a:rPr sz="1200" spc="0" dirty="0">
                <a:solidFill>
                  <a:srgbClr val="FF0000"/>
                </a:solidFill>
                <a:latin typeface="Arial"/>
                <a:cs typeface="Arial"/>
              </a:rPr>
              <a:t>b</a:t>
            </a:r>
            <a:r>
              <a:rPr sz="1200" spc="-5" dirty="0">
                <a:solidFill>
                  <a:srgbClr val="FF0000"/>
                </a:solidFill>
                <a:latin typeface="Arial"/>
                <a:cs typeface="Arial"/>
              </a:rPr>
              <a:t>i</a:t>
            </a:r>
            <a:r>
              <a:rPr sz="1200" spc="0" dirty="0">
                <a:solidFill>
                  <a:srgbClr val="FF0000"/>
                </a:solidFill>
                <a:latin typeface="Arial"/>
                <a:cs typeface="Arial"/>
              </a:rPr>
              <a:t>t</a:t>
            </a:r>
            <a:r>
              <a:rPr sz="1200" spc="-10" dirty="0">
                <a:solidFill>
                  <a:srgbClr val="FF0000"/>
                </a:solidFill>
                <a:latin typeface="Arial"/>
                <a:cs typeface="Arial"/>
              </a:rPr>
              <a:t> </a:t>
            </a:r>
            <a:r>
              <a:rPr sz="1200" spc="-5" dirty="0">
                <a:solidFill>
                  <a:srgbClr val="FF0000"/>
                </a:solidFill>
                <a:latin typeface="Arial"/>
                <a:cs typeface="Arial"/>
              </a:rPr>
              <a:t>i</a:t>
            </a:r>
            <a:r>
              <a:rPr sz="1200" spc="0" dirty="0">
                <a:solidFill>
                  <a:srgbClr val="FF0000"/>
                </a:solidFill>
                <a:latin typeface="Arial"/>
                <a:cs typeface="Arial"/>
              </a:rPr>
              <a:t>nst</a:t>
            </a:r>
            <a:r>
              <a:rPr sz="1200" spc="-5" dirty="0">
                <a:solidFill>
                  <a:srgbClr val="FF0000"/>
                </a:solidFill>
                <a:latin typeface="Arial"/>
                <a:cs typeface="Arial"/>
              </a:rPr>
              <a:t>r</a:t>
            </a:r>
            <a:r>
              <a:rPr sz="1200" spc="0" dirty="0">
                <a:solidFill>
                  <a:srgbClr val="FF0000"/>
                </a:solidFill>
                <a:latin typeface="Arial"/>
                <a:cs typeface="Arial"/>
              </a:rPr>
              <a:t>uct</a:t>
            </a:r>
            <a:r>
              <a:rPr sz="1200" spc="-5" dirty="0">
                <a:solidFill>
                  <a:srgbClr val="FF0000"/>
                </a:solidFill>
                <a:latin typeface="Arial"/>
                <a:cs typeface="Arial"/>
              </a:rPr>
              <a:t>i</a:t>
            </a:r>
            <a:r>
              <a:rPr sz="1200" spc="0" dirty="0">
                <a:solidFill>
                  <a:srgbClr val="FF0000"/>
                </a:solidFill>
                <a:latin typeface="Arial"/>
                <a:cs typeface="Arial"/>
              </a:rPr>
              <a:t>ons</a:t>
            </a:r>
            <a:r>
              <a:rPr sz="1200" spc="-35" dirty="0">
                <a:solidFill>
                  <a:srgbClr val="FF0000"/>
                </a:solidFill>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1" y="490730"/>
            <a:ext cx="9865097"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2"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8" y="1329980"/>
            <a:ext cx="8958138" cy="1667375"/>
          </a:xfrm>
        </p:spPr>
        <p:txBody>
          <a:bodyPr/>
          <a:lstStyle/>
          <a:p>
            <a:r>
              <a:rPr lang="en-US" dirty="0"/>
              <a:t>Low Power</a:t>
            </a:r>
          </a:p>
          <a:p>
            <a:pPr marL="457200" lvl="1" indent="0">
              <a:buNone/>
            </a:pPr>
            <a:r>
              <a:rPr lang="en-US" dirty="0"/>
              <a:t>Currently, many Cortex-M microcontrollers have power consumption of less than 200 mA/MHz, with some of them well under 100 mA/</a:t>
            </a:r>
            <a:r>
              <a:rPr lang="en-US" dirty="0" err="1"/>
              <a:t>MHz.</a:t>
            </a:r>
            <a:r>
              <a:rPr lang="en-US" dirty="0"/>
              <a:t> In addition, the Cortex-M processors also include support for sleep mode features and can be used with various advanced ultra-low power design technologies.</a:t>
            </a:r>
          </a:p>
          <a:p>
            <a:r>
              <a:rPr lang="en-US" dirty="0"/>
              <a:t>Performance</a:t>
            </a:r>
          </a:p>
          <a:p>
            <a:pPr marL="457200" lvl="1" indent="0">
              <a:buNone/>
            </a:pPr>
            <a:r>
              <a:rPr lang="en-US" dirty="0"/>
              <a:t>The Cortex-M3 and Cortex-M4 processors can deliver over 3 CoreMark/MHz &amp; 1.25 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9" y="537891"/>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22</a:t>
            </a:fld>
            <a:endParaRPr lang="en-US" sz="900">
              <a:latin typeface="Arial"/>
              <a:cs typeface="Arial"/>
            </a:endParaRPr>
          </a:p>
        </p:txBody>
      </p:sp>
      <p:sp>
        <p:nvSpPr>
          <p:cNvPr id="5" name="TextBox 4"/>
          <p:cNvSpPr txBox="1"/>
          <p:nvPr/>
        </p:nvSpPr>
        <p:spPr>
          <a:xfrm>
            <a:off x="810197"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32" y="1257971"/>
            <a:ext cx="8958138"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&amp;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23</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ISA Enhancement and Evolution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24</a:t>
            </a:fld>
            <a:endParaRPr lang="en-US" sz="900">
              <a:latin typeface="Arial"/>
              <a:cs typeface="Arial"/>
            </a:endParaRPr>
          </a:p>
        </p:txBody>
      </p:sp>
      <p:pic>
        <p:nvPicPr>
          <p:cNvPr id="9" name="Picture 8"/>
          <p:cNvPicPr>
            <a:picLocks noChangeAspect="1"/>
          </p:cNvPicPr>
          <p:nvPr/>
        </p:nvPicPr>
        <p:blipFill>
          <a:blip r:embed="rId2"/>
          <a:stretch>
            <a:fillRect/>
          </a:stretch>
        </p:blipFill>
        <p:spPr>
          <a:xfrm>
            <a:off x="167649" y="1401986"/>
            <a:ext cx="10358102" cy="5112568"/>
          </a:xfrm>
          <a:prstGeom prst="rect">
            <a:avLst/>
          </a:prstGeom>
        </p:spPr>
      </p:pic>
    </p:spTree>
    <p:extLst>
      <p:ext uri="{BB962C8B-B14F-4D97-AF65-F5344CB8AC3E}">
        <p14:creationId xmlns:p14="http://schemas.microsoft.com/office/powerpoint/2010/main" val="223882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7" y="1185964"/>
            <a:ext cx="10369149"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(e.g., 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(e.g., 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p:spTree>
    <p:extLst>
      <p:ext uri="{BB962C8B-B14F-4D97-AF65-F5344CB8AC3E}">
        <p14:creationId xmlns:p14="http://schemas.microsoft.com/office/powerpoint/2010/main" val="3621769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32" y="1329980"/>
            <a:ext cx="8958138" cy="1667375"/>
          </a:xfrm>
        </p:spPr>
        <p:txBody>
          <a:bodyPr/>
          <a:lstStyle/>
          <a:p>
            <a:r>
              <a:rPr lang="en-US" dirty="0"/>
              <a:t>Development suites</a:t>
            </a:r>
          </a:p>
          <a:p>
            <a:pPr lvl="1"/>
            <a:r>
              <a:rPr lang="en-US" dirty="0"/>
              <a:t>STM32CubeIDE</a:t>
            </a:r>
          </a:p>
          <a:p>
            <a:r>
              <a:rPr lang="en-US" dirty="0"/>
              <a:t>Development Board</a:t>
            </a:r>
          </a:p>
          <a:p>
            <a:pPr lvl="1"/>
            <a:r>
              <a:rPr lang="en-US" dirty="0"/>
              <a:t>STM32F4 Discovery Board- IoT</a:t>
            </a:r>
          </a:p>
          <a:p>
            <a:r>
              <a:rPr lang="en-US" dirty="0"/>
              <a:t>Real Time Variable Viewer</a:t>
            </a:r>
          </a:p>
          <a:p>
            <a:pPr lvl="1"/>
            <a:r>
              <a:rPr lang="en-US" dirty="0"/>
              <a:t>STM32CUBE Monitor</a:t>
            </a:r>
          </a:p>
          <a:p>
            <a:r>
              <a:rPr lang="en-US" dirty="0"/>
              <a:t>Debug Adaptor</a:t>
            </a:r>
          </a:p>
          <a:p>
            <a:pPr lvl="1"/>
            <a:r>
              <a:rPr lang="en-US" dirty="0"/>
              <a:t>STLinkv2 -IoT</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27</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28</a:t>
            </a:fld>
            <a:endParaRPr lang="en-US" sz="900">
              <a:latin typeface="Arial"/>
              <a:cs typeface="Arial"/>
            </a:endParaRPr>
          </a:p>
        </p:txBody>
      </p:sp>
      <p:grpSp>
        <p:nvGrpSpPr>
          <p:cNvPr id="5" name="Group 4"/>
          <p:cNvGrpSpPr/>
          <p:nvPr/>
        </p:nvGrpSpPr>
        <p:grpSpPr>
          <a:xfrm>
            <a:off x="1317656" y="1676400"/>
            <a:ext cx="8458200" cy="4648200"/>
            <a:chOff x="381000" y="1676400"/>
            <a:chExt cx="8458200" cy="4648200"/>
          </a:xfrm>
        </p:grpSpPr>
        <p:sp>
          <p:nvSpPr>
            <p:cNvPr id="6" name="Rectangle 5"/>
            <p:cNvSpPr/>
            <p:nvPr/>
          </p:nvSpPr>
          <p:spPr>
            <a:xfrm>
              <a:off x="457200" y="1676400"/>
              <a:ext cx="19050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Select microcontroller </a:t>
              </a:r>
              <a:r>
                <a:rPr lang="en-US"/>
                <a:t>in STM32CUBE IDE</a:t>
              </a:r>
              <a:endParaRPr lang="en-US" dirty="0"/>
            </a:p>
          </p:txBody>
        </p:sp>
        <p:sp>
          <p:nvSpPr>
            <p:cNvPr id="7" name="Rectangle 6"/>
            <p:cNvSpPr/>
            <p:nvPr/>
          </p:nvSpPr>
          <p:spPr>
            <a:xfrm>
              <a:off x="3124200" y="1676400"/>
              <a:ext cx="1316182"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Select peripherals</a:t>
              </a:r>
            </a:p>
          </p:txBody>
        </p:sp>
        <p:sp>
          <p:nvSpPr>
            <p:cNvPr id="8" name="Rectangle 7"/>
            <p:cNvSpPr/>
            <p:nvPr/>
          </p:nvSpPr>
          <p:spPr>
            <a:xfrm>
              <a:off x="4876800" y="1676400"/>
              <a:ext cx="12192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Configure setting</a:t>
              </a:r>
            </a:p>
          </p:txBody>
        </p:sp>
        <p:sp>
          <p:nvSpPr>
            <p:cNvPr id="9" name="Rectangle 8"/>
            <p:cNvSpPr/>
            <p:nvPr/>
          </p:nvSpPr>
          <p:spPr>
            <a:xfrm>
              <a:off x="6781800" y="1676400"/>
              <a:ext cx="2057400" cy="990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Set debug option and clock configuration</a:t>
              </a:r>
            </a:p>
          </p:txBody>
        </p:sp>
        <p:sp>
          <p:nvSpPr>
            <p:cNvPr id="10" name="Rectangle 9"/>
            <p:cNvSpPr/>
            <p:nvPr/>
          </p:nvSpPr>
          <p:spPr>
            <a:xfrm>
              <a:off x="3429000" y="5410200"/>
              <a:ext cx="25146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Flash the code to microcontroller or debug the code</a:t>
              </a:r>
            </a:p>
          </p:txBody>
        </p:sp>
        <p:sp>
          <p:nvSpPr>
            <p:cNvPr id="11" name="Rectangle 10"/>
            <p:cNvSpPr/>
            <p:nvPr/>
          </p:nvSpPr>
          <p:spPr>
            <a:xfrm>
              <a:off x="5029200" y="3429000"/>
              <a:ext cx="12192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Generate template code</a:t>
              </a:r>
            </a:p>
          </p:txBody>
        </p:sp>
        <p:sp>
          <p:nvSpPr>
            <p:cNvPr id="12" name="Rectangle 11"/>
            <p:cNvSpPr/>
            <p:nvPr/>
          </p:nvSpPr>
          <p:spPr>
            <a:xfrm>
              <a:off x="381000" y="3429000"/>
              <a:ext cx="1676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Modify your </a:t>
              </a:r>
              <a:r>
                <a:rPr lang="en-US" dirty="0" err="1"/>
                <a:t>main.c</a:t>
              </a:r>
              <a:r>
                <a:rPr lang="en-US" dirty="0"/>
                <a:t> file in </a:t>
              </a:r>
              <a:r>
                <a:rPr lang="en-US" dirty="0" err="1"/>
                <a:t>src</a:t>
              </a:r>
              <a:r>
                <a:rPr lang="en-US" dirty="0"/>
                <a:t> folder</a:t>
              </a:r>
            </a:p>
          </p:txBody>
        </p:sp>
        <p:sp>
          <p:nvSpPr>
            <p:cNvPr id="13" name="Rectangle 12"/>
            <p:cNvSpPr/>
            <p:nvPr/>
          </p:nvSpPr>
          <p:spPr>
            <a:xfrm>
              <a:off x="685800" y="5410200"/>
              <a:ext cx="1676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Compile and build the code</a:t>
              </a:r>
            </a:p>
          </p:txBody>
        </p:sp>
        <p:sp>
          <p:nvSpPr>
            <p:cNvPr id="14" name="Rectangle 13"/>
            <p:cNvSpPr/>
            <p:nvPr/>
          </p:nvSpPr>
          <p:spPr>
            <a:xfrm>
              <a:off x="6934200" y="5410200"/>
              <a:ext cx="914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O/P</a:t>
              </a:r>
            </a:p>
          </p:txBody>
        </p:sp>
        <p:sp>
          <p:nvSpPr>
            <p:cNvPr id="15" name="Rectangle 14"/>
            <p:cNvSpPr/>
            <p:nvPr/>
          </p:nvSpPr>
          <p:spPr>
            <a:xfrm>
              <a:off x="2743200" y="3429000"/>
              <a:ext cx="1676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Open template code using IDE</a:t>
              </a:r>
            </a:p>
          </p:txBody>
        </p:sp>
        <p:sp>
          <p:nvSpPr>
            <p:cNvPr id="16" name="Rectangle 15"/>
            <p:cNvSpPr/>
            <p:nvPr/>
          </p:nvSpPr>
          <p:spPr>
            <a:xfrm>
              <a:off x="7010400" y="3429000"/>
              <a:ext cx="16002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Set IDE</a:t>
              </a:r>
            </a:p>
            <a:p>
              <a:pPr algn="ctr"/>
              <a:r>
                <a:rPr lang="en-US" dirty="0"/>
                <a:t>(STM32CUBE IDE)</a:t>
              </a:r>
            </a:p>
          </p:txBody>
        </p:sp>
        <p:cxnSp>
          <p:nvCxnSpPr>
            <p:cNvPr id="17" name="Straight Arrow Connector 16"/>
            <p:cNvCxnSpPr/>
            <p:nvPr/>
          </p:nvCxnSpPr>
          <p:spPr>
            <a:xfrm flipH="1">
              <a:off x="4440382" y="4003964"/>
              <a:ext cx="60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2" idx="2"/>
            </p:cNvCxnSpPr>
            <p:nvPr/>
          </p:nvCxnSpPr>
          <p:spPr>
            <a:xfrm>
              <a:off x="1219200" y="4343400"/>
              <a:ext cx="0" cy="1066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5" idx="1"/>
              <a:endCxn id="12" idx="3"/>
            </p:cNvCxnSpPr>
            <p:nvPr/>
          </p:nvCxnSpPr>
          <p:spPr>
            <a:xfrm flipH="1">
              <a:off x="2057400" y="3886200"/>
              <a:ext cx="685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3" idx="3"/>
              <a:endCxn id="10" idx="1"/>
            </p:cNvCxnSpPr>
            <p:nvPr/>
          </p:nvCxnSpPr>
          <p:spPr>
            <a:xfrm>
              <a:off x="2362200" y="5867400"/>
              <a:ext cx="1066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 idx="3"/>
              <a:endCxn id="14" idx="1"/>
            </p:cNvCxnSpPr>
            <p:nvPr/>
          </p:nvCxnSpPr>
          <p:spPr>
            <a:xfrm>
              <a:off x="5943600" y="5867400"/>
              <a:ext cx="990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6" idx="3"/>
              <a:endCxn id="7" idx="1"/>
            </p:cNvCxnSpPr>
            <p:nvPr/>
          </p:nvCxnSpPr>
          <p:spPr>
            <a:xfrm>
              <a:off x="2362200" y="2133600"/>
              <a:ext cx="762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7" idx="3"/>
              <a:endCxn id="8" idx="1"/>
            </p:cNvCxnSpPr>
            <p:nvPr/>
          </p:nvCxnSpPr>
          <p:spPr>
            <a:xfrm>
              <a:off x="4440382" y="2133600"/>
              <a:ext cx="43641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9" idx="2"/>
              <a:endCxn id="16" idx="0"/>
            </p:cNvCxnSpPr>
            <p:nvPr/>
          </p:nvCxnSpPr>
          <p:spPr>
            <a:xfrm>
              <a:off x="7810500" y="2667000"/>
              <a:ext cx="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6" idx="1"/>
              <a:endCxn id="11" idx="3"/>
            </p:cNvCxnSpPr>
            <p:nvPr/>
          </p:nvCxnSpPr>
          <p:spPr>
            <a:xfrm flipH="1">
              <a:off x="6248400" y="3886200"/>
              <a:ext cx="762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8" idx="3"/>
              <a:endCxn id="9" idx="1"/>
            </p:cNvCxnSpPr>
            <p:nvPr/>
          </p:nvCxnSpPr>
          <p:spPr>
            <a:xfrm>
              <a:off x="6096000" y="2133600"/>
              <a:ext cx="685800" cy="38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5305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29</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80"/>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the ARM Cortex M Processors?</a:t>
            </a:r>
          </a:p>
          <a:p>
            <a:pPr marL="926465" lvl="4">
              <a:buClr>
                <a:srgbClr val="118CAA"/>
              </a:buClr>
              <a:buSzPct val="125000"/>
              <a:tabLst>
                <a:tab pos="277495" algn="l"/>
              </a:tabLst>
            </a:pPr>
            <a:r>
              <a:rPr lang="en-US" sz="2400" dirty="0">
                <a:latin typeface="Arial"/>
                <a:cs typeface="Arial"/>
              </a:rPr>
              <a:t>The CortexM3 and M4 Processors</a:t>
            </a:r>
          </a:p>
          <a:p>
            <a:pPr marL="926465" lvl="4">
              <a:buClr>
                <a:srgbClr val="118CAA"/>
              </a:buClr>
              <a:buSzPct val="125000"/>
              <a:tabLst>
                <a:tab pos="277495" algn="l"/>
              </a:tabLst>
            </a:pPr>
            <a:r>
              <a:rPr lang="en-US" sz="2400" dirty="0">
                <a:latin typeface="Arial"/>
                <a:cs typeface="Arial"/>
              </a:rPr>
              <a:t>The Cortex-M Processor Family</a:t>
            </a:r>
          </a:p>
          <a:p>
            <a:pPr marL="12065">
              <a:buClr>
                <a:srgbClr val="118CAA"/>
              </a:buClr>
              <a:buSzPct val="125000"/>
              <a:tabLst>
                <a:tab pos="277495" algn="l"/>
              </a:tabLst>
            </a:pPr>
            <a:r>
              <a:rPr lang="en-US" sz="2400" dirty="0">
                <a:latin typeface="Arial"/>
                <a:cs typeface="Arial"/>
              </a:rPr>
              <a:t>Advantage of the Cortex-M Processors</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Energy Efficiency</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Interrupts</a:t>
            </a:r>
          </a:p>
          <a:p>
            <a:pPr marL="926465" lvl="2">
              <a:buClr>
                <a:srgbClr val="118CAA"/>
              </a:buClr>
              <a:buSzPct val="125000"/>
              <a:tabLst>
                <a:tab pos="277495" algn="l"/>
              </a:tabLst>
            </a:pPr>
            <a:r>
              <a:rPr lang="en-US" sz="2400" dirty="0">
                <a:latin typeface="Arial"/>
                <a:cs typeface="Arial"/>
              </a:rPr>
              <a:t>Ease of use, C friendly</a:t>
            </a:r>
          </a:p>
          <a:p>
            <a:pPr marL="926465" lvl="2">
              <a:buClr>
                <a:srgbClr val="118CAA"/>
              </a:buClr>
              <a:buSzPct val="125000"/>
              <a:tabLst>
                <a:tab pos="277495" algn="l"/>
              </a:tabLst>
            </a:pPr>
            <a:r>
              <a:rPr lang="en-US" sz="2400" dirty="0">
                <a:latin typeface="Arial"/>
                <a:cs typeface="Arial"/>
              </a:rPr>
              <a:t>Scalability</a:t>
            </a:r>
          </a:p>
          <a:p>
            <a:pPr marL="12065">
              <a:buClr>
                <a:srgbClr val="118CAA"/>
              </a:buClr>
              <a:buSzPct val="125000"/>
              <a:tabLst>
                <a:tab pos="277495" algn="l"/>
              </a:tabLst>
            </a:pPr>
            <a:r>
              <a:rPr lang="en-US" sz="2400" dirty="0">
                <a:latin typeface="Arial"/>
                <a:cs typeface="Arial"/>
              </a:rPr>
              <a:t>Application of the ARM Cortex-M Processor</a:t>
            </a:r>
          </a:p>
          <a:p>
            <a:pPr marL="12065">
              <a:buClr>
                <a:srgbClr val="118CAA"/>
              </a:buClr>
              <a:buSzPct val="125000"/>
              <a:tabLst>
                <a:tab pos="277495" algn="l"/>
              </a:tabLst>
            </a:pPr>
            <a:r>
              <a:rPr lang="en-US" sz="2400" dirty="0">
                <a:latin typeface="Arial"/>
                <a:cs typeface="Arial"/>
              </a:rPr>
              <a:t>Background and History</a:t>
            </a:r>
          </a:p>
          <a:p>
            <a:pPr marL="926465" lvl="2">
              <a:buClr>
                <a:srgbClr val="118CAA"/>
              </a:buClr>
              <a:buSzPct val="125000"/>
              <a:tabLst>
                <a:tab pos="277495" algn="l"/>
              </a:tabLst>
            </a:pPr>
            <a:r>
              <a:rPr lang="en-US" sz="2400" dirty="0">
                <a:latin typeface="Arial"/>
                <a:cs typeface="Arial"/>
              </a:rPr>
              <a:t>ARM processor evolution</a:t>
            </a:r>
          </a:p>
          <a:p>
            <a:pPr marL="926465" lvl="2">
              <a:buClr>
                <a:srgbClr val="118CAA"/>
              </a:buClr>
              <a:buSzPct val="125000"/>
              <a:tabLst>
                <a:tab pos="277495" algn="l"/>
              </a:tabLst>
            </a:pPr>
            <a:r>
              <a:rPr lang="en-US" sz="2400" dirty="0">
                <a:latin typeface="Arial"/>
                <a:cs typeface="Arial"/>
              </a:rPr>
              <a:t>Architecture versions and Thumb ISA</a:t>
            </a:r>
          </a:p>
          <a:p>
            <a:pPr marL="12065">
              <a:buClr>
                <a:srgbClr val="118CAA"/>
              </a:buClr>
              <a:buSzPct val="125000"/>
              <a:tabLst>
                <a:tab pos="277495" algn="l"/>
              </a:tabLst>
            </a:pPr>
            <a:endParaRPr lang="en-US" sz="2400" dirty="0">
              <a:latin typeface="Arial"/>
              <a:cs typeface="Arial"/>
            </a:endParaRP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098569" y="1401986"/>
            <a:ext cx="8569535" cy="4977853"/>
          </a:xfrm>
          <a:prstGeom prst="rect">
            <a:avLst/>
          </a:prstGeom>
        </p:spPr>
      </p:pic>
    </p:spTree>
    <p:extLst>
      <p:ext uri="{BB962C8B-B14F-4D97-AF65-F5344CB8AC3E}">
        <p14:creationId xmlns:p14="http://schemas.microsoft.com/office/powerpoint/2010/main" val="5748237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212089" y="1185962"/>
            <a:ext cx="8311075" cy="5500300"/>
          </a:xfrm>
          <a:prstGeom prst="rect">
            <a:avLst/>
          </a:prstGeom>
        </p:spPr>
      </p:pic>
    </p:spTree>
    <p:extLst>
      <p:ext uri="{BB962C8B-B14F-4D97-AF65-F5344CB8AC3E}">
        <p14:creationId xmlns:p14="http://schemas.microsoft.com/office/powerpoint/2010/main" val="20473296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8" y="-23910"/>
            <a:ext cx="5483701" cy="6684021"/>
          </a:xfrm>
          <a:prstGeom prst="rect">
            <a:avLst/>
          </a:prstGeom>
        </p:spPr>
      </p:pic>
      <p:sp>
        <p:nvSpPr>
          <p:cNvPr id="2" name="Title 1"/>
          <p:cNvSpPr>
            <a:spLocks noGrp="1"/>
          </p:cNvSpPr>
          <p:nvPr>
            <p:ph type="title"/>
          </p:nvPr>
        </p:nvSpPr>
        <p:spPr>
          <a:xfrm>
            <a:off x="594174" y="302717"/>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32</a:t>
            </a:fld>
            <a:endParaRPr lang="en-US" sz="900">
              <a:latin typeface="Arial"/>
              <a:cs typeface="Arial"/>
            </a:endParaRPr>
          </a:p>
        </p:txBody>
      </p:sp>
      <p:sp>
        <p:nvSpPr>
          <p:cNvPr id="6" name="TextBox 5"/>
          <p:cNvSpPr txBox="1"/>
          <p:nvPr/>
        </p:nvSpPr>
        <p:spPr>
          <a:xfrm>
            <a:off x="196216" y="1065499"/>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p:spTree>
    <p:extLst>
      <p:ext uri="{BB962C8B-B14F-4D97-AF65-F5344CB8AC3E}">
        <p14:creationId xmlns:p14="http://schemas.microsoft.com/office/powerpoint/2010/main" val="28913850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52" y="1485901"/>
            <a:ext cx="5077502"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33</a:t>
            </a:fld>
            <a:endParaRPr lang="en-US" sz="900">
              <a:latin typeface="Arial"/>
              <a:cs typeface="Arial"/>
            </a:endParaRPr>
          </a:p>
        </p:txBody>
      </p:sp>
    </p:spTree>
    <p:extLst>
      <p:ext uri="{BB962C8B-B14F-4D97-AF65-F5344CB8AC3E}">
        <p14:creationId xmlns:p14="http://schemas.microsoft.com/office/powerpoint/2010/main" val="35625490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Data Size Definition &amp; Interfaces</a:t>
            </a:r>
          </a:p>
        </p:txBody>
      </p:sp>
      <p:pic>
        <p:nvPicPr>
          <p:cNvPr id="5" name="Picture 4"/>
          <p:cNvPicPr>
            <a:picLocks noChangeAspect="1"/>
          </p:cNvPicPr>
          <p:nvPr/>
        </p:nvPicPr>
        <p:blipFill>
          <a:blip r:embed="rId2"/>
          <a:stretch>
            <a:fillRect/>
          </a:stretch>
        </p:blipFill>
        <p:spPr>
          <a:xfrm>
            <a:off x="2250358" y="1260673"/>
            <a:ext cx="5636025" cy="1663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34</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742606" y="2986162"/>
            <a:ext cx="6651525" cy="3327400"/>
          </a:xfrm>
          <a:prstGeom prst="rect">
            <a:avLst/>
          </a:prstGeom>
        </p:spPr>
      </p:pic>
    </p:spTree>
    <p:extLst>
      <p:ext uri="{BB962C8B-B14F-4D97-AF65-F5344CB8AC3E}">
        <p14:creationId xmlns:p14="http://schemas.microsoft.com/office/powerpoint/2010/main" val="38587399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32" y="1401988"/>
            <a:ext cx="9519628" cy="1667375"/>
          </a:xfrm>
        </p:spPr>
        <p:txBody>
          <a:bodyPr/>
          <a:lstStyle/>
          <a:p>
            <a:r>
              <a:rPr lang="en-US" dirty="0"/>
              <a:t>All the ARM Cortex-M processors are 32-bit RISC (Reduced Instruction Set Computing) processors. They have:</a:t>
            </a:r>
          </a:p>
          <a:p>
            <a:r>
              <a:rPr lang="en-US" dirty="0"/>
              <a:t>32-bit registers</a:t>
            </a:r>
          </a:p>
          <a:p>
            <a:r>
              <a:rPr lang="en-US" dirty="0"/>
              <a:t>32-bit internal data path</a:t>
            </a:r>
          </a:p>
          <a:p>
            <a:r>
              <a:rPr lang="en-US" dirty="0"/>
              <a:t>32-bit bus interface</a:t>
            </a:r>
          </a:p>
          <a:p>
            <a:r>
              <a:rPr lang="en-US" dirty="0"/>
              <a:t>3 Stage Pipelining (FDE)</a:t>
            </a:r>
          </a:p>
          <a:p>
            <a:r>
              <a:rPr lang="en-US" b="1" dirty="0">
                <a:solidFill>
                  <a:srgbClr val="FF0000"/>
                </a:solidFill>
              </a:rPr>
              <a:t>Harvard Bus Arch</a:t>
            </a:r>
            <a:r>
              <a:rPr lang="en-US" dirty="0"/>
              <a:t>.(Simul. </a:t>
            </a:r>
            <a:r>
              <a:rPr lang="en-US" dirty="0" err="1"/>
              <a:t>Instrn</a:t>
            </a:r>
            <a:r>
              <a:rPr lang="en-US" dirty="0"/>
              <a:t>. Fetch &amp; Data Access)</a:t>
            </a:r>
          </a:p>
          <a:p>
            <a:r>
              <a:rPr lang="en-US" dirty="0"/>
              <a:t>32-bit Addressing which allow 4GB address space</a:t>
            </a:r>
          </a:p>
          <a:p>
            <a:r>
              <a:rPr lang="en-US" dirty="0"/>
              <a:t>Load and Store Arch. </a:t>
            </a:r>
          </a:p>
          <a:p>
            <a:pPr marL="0" indent="0">
              <a:buNone/>
            </a:pPr>
            <a:r>
              <a:rPr lang="en-US" dirty="0"/>
              <a:t>(LDM – load data from memory &amp; STM – store data to memory) </a:t>
            </a:r>
          </a:p>
          <a:p>
            <a:r>
              <a:rPr lang="en-US" dirty="0"/>
              <a:t>Processor Arch. 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a:latin typeface="Arial"/>
              <a:cs typeface="Arial"/>
            </a:endParaRPr>
          </a:p>
        </p:txBody>
      </p:sp>
    </p:spTree>
    <p:extLst>
      <p:ext uri="{BB962C8B-B14F-4D97-AF65-F5344CB8AC3E}">
        <p14:creationId xmlns:p14="http://schemas.microsoft.com/office/powerpoint/2010/main" val="3189586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90"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1" y="1339851"/>
            <a:ext cx="4505325" cy="3619500"/>
          </a:xfrm>
          <a:prstGeom prst="rect">
            <a:avLst/>
          </a:prstGeom>
        </p:spPr>
      </p:pic>
      <p:pic>
        <p:nvPicPr>
          <p:cNvPr id="12" name="Picture 11"/>
          <p:cNvPicPr>
            <a:picLocks noChangeAspect="1"/>
          </p:cNvPicPr>
          <p:nvPr/>
        </p:nvPicPr>
        <p:blipFill>
          <a:blip r:embed="rId3"/>
          <a:stretch>
            <a:fillRect/>
          </a:stretch>
        </p:blipFill>
        <p:spPr>
          <a:xfrm>
            <a:off x="1516790" y="2974529"/>
            <a:ext cx="4243185" cy="493819"/>
          </a:xfrm>
          <a:prstGeom prst="rect">
            <a:avLst/>
          </a:prstGeom>
        </p:spPr>
      </p:pic>
      <p:grpSp>
        <p:nvGrpSpPr>
          <p:cNvPr id="13" name="Group 12"/>
          <p:cNvGrpSpPr/>
          <p:nvPr/>
        </p:nvGrpSpPr>
        <p:grpSpPr>
          <a:xfrm>
            <a:off x="1631374" y="2212267"/>
            <a:ext cx="4114799"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2" y="3638681"/>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p:spTree>
    <p:extLst>
      <p:ext uri="{BB962C8B-B14F-4D97-AF65-F5344CB8AC3E}">
        <p14:creationId xmlns:p14="http://schemas.microsoft.com/office/powerpoint/2010/main" val="5439825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1234" y="310516"/>
            <a:ext cx="8579104" cy="556623"/>
          </a:xfrm>
          <a:prstGeom prst="rect">
            <a:avLst/>
          </a:prstGeom>
        </p:spPr>
        <p:txBody>
          <a:bodyPr vert="horz" wrap="square" lIns="0" tIns="0" rIns="0" bIns="0" rtlCol="0">
            <a:noAutofit/>
          </a:bodyPr>
          <a:lstStyle/>
          <a:p>
            <a:pPr marL="12700">
              <a:lnSpc>
                <a:spcPct val="100000"/>
              </a:lnSpc>
            </a:pPr>
            <a:r>
              <a:rPr sz="3600" b="1" spc="-5" dirty="0">
                <a:latin typeface="Arial"/>
                <a:cs typeface="Arial"/>
              </a:rPr>
              <a:t>Th</a:t>
            </a:r>
            <a:r>
              <a:rPr sz="3600" b="1" spc="0" dirty="0">
                <a:latin typeface="Arial"/>
                <a:cs typeface="Arial"/>
              </a:rPr>
              <a:t>e</a:t>
            </a:r>
            <a:r>
              <a:rPr sz="3600" b="1" spc="-5" dirty="0">
                <a:latin typeface="Arial"/>
                <a:cs typeface="Arial"/>
              </a:rPr>
              <a:t> Thu</a:t>
            </a:r>
            <a:r>
              <a:rPr sz="3600" b="1" spc="0" dirty="0">
                <a:latin typeface="Arial"/>
                <a:cs typeface="Arial"/>
              </a:rPr>
              <a:t>mb-2</a:t>
            </a:r>
            <a:r>
              <a:rPr sz="3600" b="1" spc="5" dirty="0">
                <a:latin typeface="Arial"/>
                <a:cs typeface="Arial"/>
              </a:rPr>
              <a:t> </a:t>
            </a:r>
            <a:r>
              <a:rPr sz="3600" b="1" spc="-5" dirty="0">
                <a:latin typeface="Arial"/>
                <a:cs typeface="Arial"/>
              </a:rPr>
              <a:t>in</a:t>
            </a:r>
            <a:r>
              <a:rPr sz="3600" b="1" spc="0" dirty="0">
                <a:latin typeface="Arial"/>
                <a:cs typeface="Arial"/>
              </a:rPr>
              <a:t>st</a:t>
            </a:r>
            <a:r>
              <a:rPr sz="3600" b="1" spc="5" dirty="0">
                <a:latin typeface="Arial"/>
                <a:cs typeface="Arial"/>
              </a:rPr>
              <a:t>r</a:t>
            </a:r>
            <a:r>
              <a:rPr sz="3600" b="1" spc="-5" dirty="0">
                <a:latin typeface="Arial"/>
                <a:cs typeface="Arial"/>
              </a:rPr>
              <a:t>u</a:t>
            </a:r>
            <a:r>
              <a:rPr sz="3600" b="1" spc="0" dirty="0">
                <a:latin typeface="Arial"/>
                <a:cs typeface="Arial"/>
              </a:rPr>
              <a:t>cti</a:t>
            </a:r>
            <a:r>
              <a:rPr sz="3600" b="1" spc="-5" dirty="0">
                <a:latin typeface="Arial"/>
                <a:cs typeface="Arial"/>
              </a:rPr>
              <a:t>o</a:t>
            </a:r>
            <a:r>
              <a:rPr sz="3600" b="1" spc="0" dirty="0">
                <a:latin typeface="Arial"/>
                <a:cs typeface="Arial"/>
              </a:rPr>
              <a:t>n set</a:t>
            </a:r>
            <a:endParaRPr sz="3600" dirty="0">
              <a:latin typeface="Arial"/>
              <a:cs typeface="Arial"/>
            </a:endParaRPr>
          </a:p>
        </p:txBody>
      </p:sp>
      <p:sp>
        <p:nvSpPr>
          <p:cNvPr id="3" name="object 3"/>
          <p:cNvSpPr txBox="1"/>
          <p:nvPr/>
        </p:nvSpPr>
        <p:spPr>
          <a:xfrm>
            <a:off x="1057149" y="1240029"/>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4" name="object 4"/>
          <p:cNvSpPr txBox="1"/>
          <p:nvPr/>
        </p:nvSpPr>
        <p:spPr>
          <a:xfrm>
            <a:off x="1344402" y="1199093"/>
            <a:ext cx="4907279" cy="1893570"/>
          </a:xfrm>
          <a:prstGeom prst="rect">
            <a:avLst/>
          </a:prstGeom>
        </p:spPr>
        <p:txBody>
          <a:bodyPr vert="horz" wrap="square" lIns="0" tIns="0" rIns="0" bIns="0" rtlCol="0">
            <a:noAutofit/>
          </a:bodyPr>
          <a:lstStyle/>
          <a:p>
            <a:pPr marL="12700">
              <a:lnSpc>
                <a:spcPct val="100000"/>
              </a:lnSpc>
            </a:pPr>
            <a:r>
              <a:rPr sz="2000" spc="-5" dirty="0">
                <a:latin typeface="Arial"/>
                <a:cs typeface="Arial"/>
              </a:rPr>
              <a:t>V</a:t>
            </a:r>
            <a:r>
              <a:rPr sz="2000" spc="0" dirty="0">
                <a:latin typeface="Arial"/>
                <a:cs typeface="Arial"/>
              </a:rPr>
              <a:t>a</a:t>
            </a:r>
            <a:r>
              <a:rPr sz="2000" spc="5" dirty="0">
                <a:latin typeface="Arial"/>
                <a:cs typeface="Arial"/>
              </a:rPr>
              <a:t>r</a:t>
            </a:r>
            <a:r>
              <a:rPr sz="2000" spc="0" dirty="0">
                <a:latin typeface="Arial"/>
                <a:cs typeface="Arial"/>
              </a:rPr>
              <a:t>iable</a:t>
            </a:r>
            <a:r>
              <a:rPr sz="2000" spc="5" dirty="0">
                <a:latin typeface="Arial"/>
                <a:cs typeface="Arial"/>
              </a:rPr>
              <a:t>-</a:t>
            </a:r>
            <a:r>
              <a:rPr sz="2000" spc="0" dirty="0">
                <a:latin typeface="Arial"/>
                <a:cs typeface="Arial"/>
              </a:rPr>
              <a:t>leng</a:t>
            </a:r>
            <a:r>
              <a:rPr sz="2000" spc="-5" dirty="0">
                <a:latin typeface="Arial"/>
                <a:cs typeface="Arial"/>
              </a:rPr>
              <a:t>t</a:t>
            </a:r>
            <a:r>
              <a:rPr sz="2000" spc="0" dirty="0">
                <a:latin typeface="Arial"/>
                <a:cs typeface="Arial"/>
              </a:rPr>
              <a:t>h</a:t>
            </a:r>
            <a:r>
              <a:rPr sz="2000" spc="-40" dirty="0">
                <a:latin typeface="Arial"/>
                <a:cs typeface="Arial"/>
              </a:rPr>
              <a:t> </a:t>
            </a:r>
            <a:r>
              <a:rPr sz="2000" spc="0" dirty="0">
                <a:latin typeface="Arial"/>
                <a:cs typeface="Arial"/>
              </a:rPr>
              <a:t>in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ions</a:t>
            </a:r>
            <a:endParaRPr sz="2000" dirty="0">
              <a:latin typeface="Arial"/>
              <a:cs typeface="Arial"/>
            </a:endParaRPr>
          </a:p>
          <a:p>
            <a:pPr marL="361315" indent="-250190">
              <a:lnSpc>
                <a:spcPct val="100000"/>
              </a:lnSpc>
              <a:spcBef>
                <a:spcPts val="95"/>
              </a:spcBef>
              <a:buClr>
                <a:srgbClr val="118CAA"/>
              </a:buClr>
              <a:buSzPct val="125000"/>
              <a:buFont typeface="Arial"/>
              <a:buChar char=""/>
              <a:tabLst>
                <a:tab pos="361315" algn="l"/>
              </a:tabLst>
            </a:pPr>
            <a:r>
              <a:rPr sz="1800" spc="0" dirty="0">
                <a:latin typeface="Arial"/>
                <a:cs typeface="Arial"/>
              </a:rPr>
              <a:t>A</a:t>
            </a:r>
            <a:r>
              <a:rPr sz="1800" spc="-5" dirty="0">
                <a:latin typeface="Arial"/>
                <a:cs typeface="Arial"/>
              </a:rPr>
              <a:t>R</a:t>
            </a:r>
            <a:r>
              <a:rPr sz="1800" spc="0" dirty="0">
                <a:latin typeface="Arial"/>
                <a:cs typeface="Arial"/>
              </a:rPr>
              <a:t>M</a:t>
            </a:r>
            <a:r>
              <a:rPr sz="1800" spc="-10"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3</a:t>
            </a:r>
            <a:r>
              <a:rPr sz="1800" spc="0" dirty="0">
                <a:latin typeface="Arial"/>
                <a:cs typeface="Arial"/>
              </a:rPr>
              <a:t>2</a:t>
            </a:r>
            <a:r>
              <a:rPr sz="1800" spc="10" dirty="0">
                <a:latin typeface="Arial"/>
                <a:cs typeface="Arial"/>
              </a:rPr>
              <a:t> </a:t>
            </a:r>
            <a:r>
              <a:rPr sz="1800" spc="-5" dirty="0">
                <a:latin typeface="Arial"/>
                <a:cs typeface="Arial"/>
              </a:rPr>
              <a:t>bi</a:t>
            </a:r>
            <a:r>
              <a:rPr sz="1800" spc="0" dirty="0">
                <a:latin typeface="Arial"/>
                <a:cs typeface="Arial"/>
              </a:rPr>
              <a:t>ts</a:t>
            </a:r>
            <a:endParaRPr sz="1800" dirty="0">
              <a:latin typeface="Arial"/>
              <a:cs typeface="Arial"/>
            </a:endParaRPr>
          </a:p>
          <a:p>
            <a:pPr>
              <a:lnSpc>
                <a:spcPts val="500"/>
              </a:lnSpc>
              <a:spcBef>
                <a:spcPts val="22"/>
              </a:spcBef>
              <a:buClr>
                <a:srgbClr val="118CAA"/>
              </a:buClr>
              <a:buFont typeface="Arial"/>
              <a:buChar char=""/>
            </a:pPr>
            <a:endParaRPr sz="500" dirty="0"/>
          </a:p>
          <a:p>
            <a:pPr marL="361315" marR="227965"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mb</a:t>
            </a:r>
            <a:r>
              <a:rPr sz="1800" spc="-2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10"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1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1</a:t>
            </a:r>
            <a:r>
              <a:rPr sz="1800" spc="0" dirty="0">
                <a:latin typeface="Arial"/>
                <a:cs typeface="Arial"/>
              </a:rPr>
              <a:t>6 </a:t>
            </a:r>
            <a:r>
              <a:rPr sz="1800" spc="-5" dirty="0">
                <a:latin typeface="Arial"/>
                <a:cs typeface="Arial"/>
              </a:rPr>
              <a:t>bi</a:t>
            </a:r>
            <a:r>
              <a:rPr sz="1800" spc="0" dirty="0">
                <a:latin typeface="Arial"/>
                <a:cs typeface="Arial"/>
              </a:rPr>
              <a:t>ts</a:t>
            </a:r>
            <a:endParaRPr sz="1800" dirty="0">
              <a:latin typeface="Arial"/>
              <a:cs typeface="Arial"/>
            </a:endParaRPr>
          </a:p>
          <a:p>
            <a:pPr>
              <a:lnSpc>
                <a:spcPts val="500"/>
              </a:lnSpc>
              <a:spcBef>
                <a:spcPts val="40"/>
              </a:spcBef>
              <a:buClr>
                <a:srgbClr val="118CAA"/>
              </a:buClr>
              <a:buFont typeface="Arial"/>
              <a:buChar char=""/>
            </a:pPr>
            <a:endParaRPr sz="500" dirty="0"/>
          </a:p>
          <a:p>
            <a:pPr marL="361315" marR="127000"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a:t>
            </a:r>
            <a:r>
              <a:rPr sz="1800" spc="-5" dirty="0">
                <a:latin typeface="Arial"/>
                <a:cs typeface="Arial"/>
              </a:rPr>
              <a:t>b</a:t>
            </a:r>
            <a:r>
              <a:rPr sz="1800" spc="0" dirty="0">
                <a:latin typeface="Arial"/>
                <a:cs typeface="Arial"/>
              </a:rPr>
              <a:t>-2</a:t>
            </a:r>
            <a:r>
              <a:rPr sz="1800" spc="-1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5" dirty="0">
                <a:latin typeface="Arial"/>
                <a:cs typeface="Arial"/>
              </a:rPr>
              <a:t> ei</a:t>
            </a:r>
            <a:r>
              <a:rPr sz="1800" spc="0" dirty="0">
                <a:latin typeface="Arial"/>
                <a:cs typeface="Arial"/>
              </a:rPr>
              <a:t>t</a:t>
            </a:r>
            <a:r>
              <a:rPr sz="1800" spc="-5" dirty="0">
                <a:latin typeface="Arial"/>
                <a:cs typeface="Arial"/>
              </a:rPr>
              <a:t>he</a:t>
            </a:r>
            <a:r>
              <a:rPr sz="1800" spc="0" dirty="0">
                <a:latin typeface="Arial"/>
                <a:cs typeface="Arial"/>
              </a:rPr>
              <a:t>r</a:t>
            </a:r>
            <a:r>
              <a:rPr sz="1800" spc="15" dirty="0">
                <a:latin typeface="Arial"/>
                <a:cs typeface="Arial"/>
              </a:rPr>
              <a:t> </a:t>
            </a:r>
            <a:r>
              <a:rPr sz="1800" spc="-5" dirty="0">
                <a:latin typeface="Arial"/>
                <a:cs typeface="Arial"/>
              </a:rPr>
              <a:t>16</a:t>
            </a:r>
            <a:r>
              <a:rPr sz="1800" spc="0" dirty="0">
                <a:latin typeface="Arial"/>
                <a:cs typeface="Arial"/>
              </a:rPr>
              <a:t>-</a:t>
            </a:r>
            <a:r>
              <a:rPr sz="1800" spc="-5" dirty="0">
                <a:latin typeface="Arial"/>
                <a:cs typeface="Arial"/>
              </a:rPr>
              <a:t>bi</a:t>
            </a:r>
            <a:r>
              <a:rPr sz="1800" spc="0" dirty="0">
                <a:latin typeface="Arial"/>
                <a:cs typeface="Arial"/>
              </a:rPr>
              <a:t>t</a:t>
            </a:r>
            <a:r>
              <a:rPr sz="1800" spc="15" dirty="0">
                <a:latin typeface="Arial"/>
                <a:cs typeface="Arial"/>
              </a:rPr>
              <a:t> </a:t>
            </a:r>
            <a:r>
              <a:rPr sz="1800" spc="-5" dirty="0">
                <a:latin typeface="Arial"/>
                <a:cs typeface="Arial"/>
              </a:rPr>
              <a:t>o</a:t>
            </a:r>
            <a:r>
              <a:rPr sz="1800" spc="0" dirty="0">
                <a:latin typeface="Arial"/>
                <a:cs typeface="Arial"/>
              </a:rPr>
              <a:t>r </a:t>
            </a:r>
            <a:r>
              <a:rPr sz="1800" spc="-5" dirty="0">
                <a:latin typeface="Arial"/>
                <a:cs typeface="Arial"/>
              </a:rPr>
              <a:t>32</a:t>
            </a:r>
            <a:r>
              <a:rPr sz="1800" spc="0" dirty="0">
                <a:latin typeface="Arial"/>
                <a:cs typeface="Arial"/>
              </a:rPr>
              <a:t>-</a:t>
            </a:r>
            <a:r>
              <a:rPr sz="1800" spc="-5" dirty="0">
                <a:latin typeface="Arial"/>
                <a:cs typeface="Arial"/>
              </a:rPr>
              <a:t>bi</a:t>
            </a:r>
            <a:r>
              <a:rPr sz="1800" spc="0" dirty="0">
                <a:latin typeface="Arial"/>
                <a:cs typeface="Arial"/>
              </a:rPr>
              <a:t>t</a:t>
            </a:r>
            <a:endParaRPr sz="1800" dirty="0">
              <a:latin typeface="Arial"/>
              <a:cs typeface="Arial"/>
            </a:endParaRPr>
          </a:p>
        </p:txBody>
      </p:sp>
      <p:sp>
        <p:nvSpPr>
          <p:cNvPr id="5" name="object 5"/>
          <p:cNvSpPr txBox="1"/>
          <p:nvPr/>
        </p:nvSpPr>
        <p:spPr>
          <a:xfrm>
            <a:off x="828394" y="3048083"/>
            <a:ext cx="5097779" cy="2207260"/>
          </a:xfrm>
          <a:prstGeom prst="rect">
            <a:avLst/>
          </a:prstGeom>
        </p:spPr>
        <p:txBody>
          <a:bodyPr vert="horz" wrap="square" lIns="0" tIns="0" rIns="0" bIns="0" rtlCol="0">
            <a:noAutofit/>
          </a:bodyPr>
          <a:lstStyle/>
          <a:p>
            <a:pPr marL="205740" marR="12700" indent="-193675">
              <a:lnSpc>
                <a:spcPct val="96700"/>
              </a:lnSpc>
              <a:buClr>
                <a:srgbClr val="118CAA"/>
              </a:buClr>
              <a:buSzPct val="125000"/>
              <a:buFont typeface="Arial"/>
              <a:buChar char=""/>
              <a:tabLst>
                <a:tab pos="262255" algn="l"/>
              </a:tabLst>
            </a:pPr>
            <a:r>
              <a:rPr sz="2000" spc="-15" dirty="0">
                <a:latin typeface="Arial"/>
                <a:cs typeface="Arial"/>
              </a:rPr>
              <a:t>T</a:t>
            </a:r>
            <a:r>
              <a:rPr sz="2000" spc="-10" dirty="0">
                <a:latin typeface="Arial"/>
                <a:cs typeface="Arial"/>
              </a:rPr>
              <a:t>h</a:t>
            </a:r>
            <a:r>
              <a:rPr sz="2000" spc="-15" dirty="0">
                <a:latin typeface="Arial"/>
                <a:cs typeface="Arial"/>
              </a:rPr>
              <a:t>u</a:t>
            </a:r>
            <a:r>
              <a:rPr sz="2000" spc="-30" dirty="0">
                <a:latin typeface="Arial"/>
                <a:cs typeface="Arial"/>
              </a:rPr>
              <a:t>m</a:t>
            </a:r>
            <a:r>
              <a:rPr sz="2000" spc="-15" dirty="0">
                <a:latin typeface="Arial"/>
                <a:cs typeface="Arial"/>
              </a:rPr>
              <a:t>b-2</a:t>
            </a:r>
            <a:r>
              <a:rPr sz="2000" spc="15" dirty="0">
                <a:latin typeface="Arial"/>
                <a:cs typeface="Arial"/>
              </a:rPr>
              <a:t> </a:t>
            </a:r>
            <a:r>
              <a:rPr sz="2000" spc="-10" dirty="0">
                <a:latin typeface="Arial"/>
                <a:cs typeface="Arial"/>
              </a:rPr>
              <a:t>gi</a:t>
            </a:r>
            <a:r>
              <a:rPr sz="2000" spc="-25" dirty="0">
                <a:latin typeface="Arial"/>
                <a:cs typeface="Arial"/>
              </a:rPr>
              <a:t>v</a:t>
            </a:r>
            <a:r>
              <a:rPr sz="2000" spc="-15" dirty="0">
                <a:latin typeface="Arial"/>
                <a:cs typeface="Arial"/>
              </a:rPr>
              <a:t>es</a:t>
            </a:r>
            <a:r>
              <a:rPr sz="2000" spc="15" dirty="0">
                <a:latin typeface="Arial"/>
                <a:cs typeface="Arial"/>
              </a:rPr>
              <a:t> </a:t>
            </a:r>
            <a:r>
              <a:rPr sz="2000" spc="-15" dirty="0">
                <a:latin typeface="Arial"/>
                <a:cs typeface="Arial"/>
              </a:rPr>
              <a:t>appro</a:t>
            </a:r>
            <a:r>
              <a:rPr sz="2000" spc="-25" dirty="0">
                <a:latin typeface="Arial"/>
                <a:cs typeface="Arial"/>
              </a:rPr>
              <a:t>x</a:t>
            </a:r>
            <a:r>
              <a:rPr sz="2000" spc="-5" dirty="0">
                <a:latin typeface="Arial"/>
                <a:cs typeface="Arial"/>
              </a:rPr>
              <a:t>i</a:t>
            </a:r>
            <a:r>
              <a:rPr sz="2000" spc="-30" dirty="0">
                <a:latin typeface="Arial"/>
                <a:cs typeface="Arial"/>
              </a:rPr>
              <a:t>m</a:t>
            </a:r>
            <a:r>
              <a:rPr sz="2000" spc="-10" dirty="0">
                <a:latin typeface="Arial"/>
                <a:cs typeface="Arial"/>
              </a:rPr>
              <a:t>ately</a:t>
            </a:r>
            <a:r>
              <a:rPr sz="2000" spc="15" dirty="0">
                <a:latin typeface="Arial"/>
                <a:cs typeface="Arial"/>
              </a:rPr>
              <a:t> </a:t>
            </a:r>
            <a:r>
              <a:rPr sz="2000" spc="-15" dirty="0">
                <a:latin typeface="Arial"/>
                <a:cs typeface="Arial"/>
              </a:rPr>
              <a:t>26%</a:t>
            </a:r>
            <a:r>
              <a:rPr sz="2000" spc="-10" dirty="0">
                <a:latin typeface="Arial"/>
                <a:cs typeface="Arial"/>
              </a:rPr>
              <a:t> i</a:t>
            </a:r>
            <a:r>
              <a:rPr sz="2000" spc="-30" dirty="0">
                <a:latin typeface="Arial"/>
                <a:cs typeface="Arial"/>
              </a:rPr>
              <a:t>m</a:t>
            </a:r>
            <a:r>
              <a:rPr sz="2000" spc="-15" dirty="0">
                <a:latin typeface="Arial"/>
                <a:cs typeface="Arial"/>
              </a:rPr>
              <a:t>pro</a:t>
            </a:r>
            <a:r>
              <a:rPr sz="2000" spc="-25" dirty="0">
                <a:latin typeface="Arial"/>
                <a:cs typeface="Arial"/>
              </a:rPr>
              <a:t>v</a:t>
            </a:r>
            <a:r>
              <a:rPr sz="2000" spc="-15" dirty="0">
                <a:latin typeface="Arial"/>
                <a:cs typeface="Arial"/>
              </a:rPr>
              <a:t>e</a:t>
            </a:r>
            <a:r>
              <a:rPr sz="2000" spc="-30" dirty="0">
                <a:latin typeface="Arial"/>
                <a:cs typeface="Arial"/>
              </a:rPr>
              <a:t>m</a:t>
            </a:r>
            <a:r>
              <a:rPr sz="2000" spc="-15" dirty="0">
                <a:latin typeface="Arial"/>
                <a:cs typeface="Arial"/>
              </a:rPr>
              <a:t>ent</a:t>
            </a:r>
            <a:r>
              <a:rPr sz="2000" spc="35" dirty="0">
                <a:latin typeface="Arial"/>
                <a:cs typeface="Arial"/>
              </a:rPr>
              <a:t> </a:t>
            </a:r>
            <a:r>
              <a:rPr sz="2000" spc="-10" dirty="0">
                <a:latin typeface="Arial"/>
                <a:cs typeface="Arial"/>
              </a:rPr>
              <a:t>in c</a:t>
            </a:r>
            <a:r>
              <a:rPr sz="2000" spc="-15" dirty="0">
                <a:latin typeface="Arial"/>
                <a:cs typeface="Arial"/>
              </a:rPr>
              <a:t>ode den</a:t>
            </a:r>
            <a:r>
              <a:rPr sz="2000" spc="-10" dirty="0">
                <a:latin typeface="Arial"/>
                <a:cs typeface="Arial"/>
              </a:rPr>
              <a:t>sity</a:t>
            </a:r>
            <a:r>
              <a:rPr sz="2000" spc="5" dirty="0">
                <a:latin typeface="Arial"/>
                <a:cs typeface="Arial"/>
              </a:rPr>
              <a:t> </a:t>
            </a:r>
            <a:r>
              <a:rPr sz="2000" spc="-15" dirty="0">
                <a:latin typeface="Arial"/>
                <a:cs typeface="Arial"/>
              </a:rPr>
              <a:t>o</a:t>
            </a:r>
            <a:r>
              <a:rPr sz="2000" spc="-25" dirty="0">
                <a:latin typeface="Arial"/>
                <a:cs typeface="Arial"/>
              </a:rPr>
              <a:t>v</a:t>
            </a:r>
            <a:r>
              <a:rPr sz="2000" spc="-10" dirty="0">
                <a:latin typeface="Arial"/>
                <a:cs typeface="Arial"/>
              </a:rPr>
              <a:t>er</a:t>
            </a:r>
            <a:r>
              <a:rPr sz="2000" spc="10" dirty="0">
                <a:latin typeface="Arial"/>
                <a:cs typeface="Arial"/>
              </a:rPr>
              <a:t> </a:t>
            </a:r>
            <a:r>
              <a:rPr sz="2000" spc="-15" dirty="0">
                <a:latin typeface="Arial"/>
                <a:cs typeface="Arial"/>
              </a:rPr>
              <a:t>A</a:t>
            </a:r>
            <a:r>
              <a:rPr sz="2000" spc="-25" dirty="0">
                <a:latin typeface="Arial"/>
                <a:cs typeface="Arial"/>
              </a:rPr>
              <a:t>R</a:t>
            </a:r>
            <a:r>
              <a:rPr sz="2000" spc="-20" dirty="0">
                <a:latin typeface="Arial"/>
                <a:cs typeface="Arial"/>
              </a:rPr>
              <a:t>M</a:t>
            </a:r>
            <a:endParaRPr sz="2000" dirty="0">
              <a:latin typeface="Arial"/>
              <a:cs typeface="Arial"/>
            </a:endParaRPr>
          </a:p>
          <a:p>
            <a:pPr>
              <a:lnSpc>
                <a:spcPts val="700"/>
              </a:lnSpc>
              <a:spcBef>
                <a:spcPts val="48"/>
              </a:spcBef>
              <a:buClr>
                <a:srgbClr val="118CAA"/>
              </a:buClr>
              <a:buFont typeface="Arial"/>
              <a:buChar char=""/>
            </a:pPr>
            <a:endParaRPr sz="2000" dirty="0"/>
          </a:p>
          <a:p>
            <a:pPr>
              <a:lnSpc>
                <a:spcPts val="1000"/>
              </a:lnSpc>
              <a:buClr>
                <a:srgbClr val="118CAA"/>
              </a:buClr>
              <a:buFont typeface="Arial"/>
              <a:buChar char=""/>
            </a:pPr>
            <a:endParaRPr sz="2000" dirty="0"/>
          </a:p>
          <a:p>
            <a:pPr>
              <a:lnSpc>
                <a:spcPts val="1000"/>
              </a:lnSpc>
              <a:buClr>
                <a:srgbClr val="118CAA"/>
              </a:buClr>
              <a:buFont typeface="Arial"/>
              <a:buChar char=""/>
            </a:pPr>
            <a:endParaRPr sz="2000" dirty="0"/>
          </a:p>
          <a:p>
            <a:pPr>
              <a:lnSpc>
                <a:spcPts val="1000"/>
              </a:lnSpc>
              <a:buClr>
                <a:srgbClr val="118CAA"/>
              </a:buClr>
              <a:buFont typeface="Arial"/>
              <a:buChar char=""/>
            </a:pPr>
            <a:endParaRPr sz="2000" dirty="0"/>
          </a:p>
          <a:p>
            <a:pPr marL="205740" marR="530225" indent="-193675">
              <a:lnSpc>
                <a:spcPts val="2640"/>
              </a:lnSpc>
              <a:buClr>
                <a:srgbClr val="118CAA"/>
              </a:buClr>
              <a:buSzPct val="125000"/>
              <a:buFont typeface="Arial"/>
              <a:buChar char=""/>
              <a:tabLst>
                <a:tab pos="262255" algn="l"/>
              </a:tabLst>
            </a:pPr>
            <a:r>
              <a:rPr sz="2000" spc="-15" dirty="0">
                <a:latin typeface="Arial"/>
                <a:cs typeface="Arial"/>
              </a:rPr>
              <a:t>T</a:t>
            </a:r>
            <a:r>
              <a:rPr sz="2000" spc="-10" dirty="0">
                <a:latin typeface="Arial"/>
                <a:cs typeface="Arial"/>
              </a:rPr>
              <a:t>h</a:t>
            </a:r>
            <a:r>
              <a:rPr sz="2000" spc="-15" dirty="0">
                <a:latin typeface="Arial"/>
                <a:cs typeface="Arial"/>
              </a:rPr>
              <a:t>u</a:t>
            </a:r>
            <a:r>
              <a:rPr sz="2000" spc="-30" dirty="0">
                <a:latin typeface="Arial"/>
                <a:cs typeface="Arial"/>
              </a:rPr>
              <a:t>m</a:t>
            </a:r>
            <a:r>
              <a:rPr sz="2000" spc="-15" dirty="0">
                <a:latin typeface="Arial"/>
                <a:cs typeface="Arial"/>
              </a:rPr>
              <a:t>b-2</a:t>
            </a:r>
            <a:r>
              <a:rPr sz="2000" spc="15" dirty="0">
                <a:latin typeface="Arial"/>
                <a:cs typeface="Arial"/>
              </a:rPr>
              <a:t> </a:t>
            </a:r>
            <a:r>
              <a:rPr sz="2000" spc="-10" dirty="0">
                <a:latin typeface="Arial"/>
                <a:cs typeface="Arial"/>
              </a:rPr>
              <a:t>gi</a:t>
            </a:r>
            <a:r>
              <a:rPr sz="2000" spc="-25" dirty="0">
                <a:latin typeface="Arial"/>
                <a:cs typeface="Arial"/>
              </a:rPr>
              <a:t>v</a:t>
            </a:r>
            <a:r>
              <a:rPr sz="2000" spc="-15" dirty="0">
                <a:latin typeface="Arial"/>
                <a:cs typeface="Arial"/>
              </a:rPr>
              <a:t>es</a:t>
            </a:r>
            <a:r>
              <a:rPr sz="2000" spc="15" dirty="0">
                <a:latin typeface="Arial"/>
                <a:cs typeface="Arial"/>
              </a:rPr>
              <a:t> </a:t>
            </a:r>
            <a:r>
              <a:rPr sz="2000" spc="-15" dirty="0">
                <a:latin typeface="Arial"/>
                <a:cs typeface="Arial"/>
              </a:rPr>
              <a:t>appro</a:t>
            </a:r>
            <a:r>
              <a:rPr sz="2000" spc="-25" dirty="0">
                <a:latin typeface="Arial"/>
                <a:cs typeface="Arial"/>
              </a:rPr>
              <a:t>x</a:t>
            </a:r>
            <a:r>
              <a:rPr sz="2000" spc="-5" dirty="0">
                <a:latin typeface="Arial"/>
                <a:cs typeface="Arial"/>
              </a:rPr>
              <a:t>i</a:t>
            </a:r>
            <a:r>
              <a:rPr sz="2000" spc="-30" dirty="0">
                <a:latin typeface="Arial"/>
                <a:cs typeface="Arial"/>
              </a:rPr>
              <a:t>m</a:t>
            </a:r>
            <a:r>
              <a:rPr sz="2000" spc="-10" dirty="0">
                <a:latin typeface="Arial"/>
                <a:cs typeface="Arial"/>
              </a:rPr>
              <a:t>ately</a:t>
            </a:r>
            <a:r>
              <a:rPr sz="2000" spc="15" dirty="0">
                <a:latin typeface="Arial"/>
                <a:cs typeface="Arial"/>
              </a:rPr>
              <a:t> </a:t>
            </a:r>
            <a:r>
              <a:rPr sz="2000" spc="-15" dirty="0">
                <a:latin typeface="Arial"/>
                <a:cs typeface="Arial"/>
              </a:rPr>
              <a:t>25%</a:t>
            </a:r>
            <a:r>
              <a:rPr sz="2000" spc="-10" dirty="0">
                <a:latin typeface="Arial"/>
                <a:cs typeface="Arial"/>
              </a:rPr>
              <a:t> i</a:t>
            </a:r>
            <a:r>
              <a:rPr sz="2000" spc="-30" dirty="0">
                <a:latin typeface="Arial"/>
                <a:cs typeface="Arial"/>
              </a:rPr>
              <a:t>m</a:t>
            </a:r>
            <a:r>
              <a:rPr sz="2000" spc="-15" dirty="0">
                <a:latin typeface="Arial"/>
                <a:cs typeface="Arial"/>
              </a:rPr>
              <a:t>pro</a:t>
            </a:r>
            <a:r>
              <a:rPr sz="2000" spc="-25" dirty="0">
                <a:latin typeface="Arial"/>
                <a:cs typeface="Arial"/>
              </a:rPr>
              <a:t>v</a:t>
            </a:r>
            <a:r>
              <a:rPr sz="2000" spc="-15" dirty="0">
                <a:latin typeface="Arial"/>
                <a:cs typeface="Arial"/>
              </a:rPr>
              <a:t>e</a:t>
            </a:r>
            <a:r>
              <a:rPr sz="2000" spc="-30" dirty="0">
                <a:latin typeface="Arial"/>
                <a:cs typeface="Arial"/>
              </a:rPr>
              <a:t>m</a:t>
            </a:r>
            <a:r>
              <a:rPr sz="2000" spc="-15" dirty="0">
                <a:latin typeface="Arial"/>
                <a:cs typeface="Arial"/>
              </a:rPr>
              <a:t>ent</a:t>
            </a:r>
            <a:r>
              <a:rPr sz="2000" spc="35" dirty="0">
                <a:latin typeface="Arial"/>
                <a:cs typeface="Arial"/>
              </a:rPr>
              <a:t> </a:t>
            </a:r>
            <a:r>
              <a:rPr sz="2000" spc="-10" dirty="0">
                <a:latin typeface="Arial"/>
                <a:cs typeface="Arial"/>
              </a:rPr>
              <a:t>in perfor</a:t>
            </a:r>
            <a:r>
              <a:rPr sz="2000" spc="-25" dirty="0">
                <a:latin typeface="Arial"/>
                <a:cs typeface="Arial"/>
              </a:rPr>
              <a:t>m</a:t>
            </a:r>
            <a:r>
              <a:rPr sz="2000" spc="-15" dirty="0">
                <a:latin typeface="Arial"/>
                <a:cs typeface="Arial"/>
              </a:rPr>
              <a:t>an</a:t>
            </a:r>
            <a:r>
              <a:rPr sz="2000" spc="-10" dirty="0">
                <a:latin typeface="Arial"/>
                <a:cs typeface="Arial"/>
              </a:rPr>
              <a:t>c</a:t>
            </a:r>
            <a:r>
              <a:rPr sz="2000" spc="-15" dirty="0">
                <a:latin typeface="Arial"/>
                <a:cs typeface="Arial"/>
              </a:rPr>
              <a:t>e</a:t>
            </a:r>
            <a:r>
              <a:rPr sz="2000" spc="35" dirty="0">
                <a:latin typeface="Arial"/>
                <a:cs typeface="Arial"/>
              </a:rPr>
              <a:t> </a:t>
            </a:r>
            <a:r>
              <a:rPr sz="2000" spc="-15" dirty="0">
                <a:latin typeface="Arial"/>
                <a:cs typeface="Arial"/>
              </a:rPr>
              <a:t>o</a:t>
            </a:r>
            <a:r>
              <a:rPr sz="2000" spc="-25" dirty="0">
                <a:latin typeface="Arial"/>
                <a:cs typeface="Arial"/>
              </a:rPr>
              <a:t>v</a:t>
            </a:r>
            <a:r>
              <a:rPr sz="2000" spc="-10" dirty="0">
                <a:latin typeface="Arial"/>
                <a:cs typeface="Arial"/>
              </a:rPr>
              <a:t>er Th</a:t>
            </a:r>
            <a:r>
              <a:rPr sz="2000" spc="-15" dirty="0">
                <a:latin typeface="Arial"/>
                <a:cs typeface="Arial"/>
              </a:rPr>
              <a:t>u</a:t>
            </a:r>
            <a:r>
              <a:rPr sz="2000" spc="-30" dirty="0">
                <a:latin typeface="Arial"/>
                <a:cs typeface="Arial"/>
              </a:rPr>
              <a:t>m</a:t>
            </a:r>
            <a:r>
              <a:rPr sz="2000" spc="-15" dirty="0">
                <a:latin typeface="Arial"/>
                <a:cs typeface="Arial"/>
              </a:rPr>
              <a:t>b</a:t>
            </a:r>
            <a:endParaRPr sz="2000" dirty="0">
              <a:latin typeface="Arial"/>
              <a:cs typeface="Arial"/>
            </a:endParaRPr>
          </a:p>
        </p:txBody>
      </p:sp>
      <p:sp>
        <p:nvSpPr>
          <p:cNvPr id="6" name="object 6"/>
          <p:cNvSpPr/>
          <p:nvPr/>
        </p:nvSpPr>
        <p:spPr>
          <a:xfrm>
            <a:off x="7290913" y="1235747"/>
            <a:ext cx="3168396" cy="5256149"/>
          </a:xfrm>
          <a:custGeom>
            <a:avLst/>
            <a:gdLst/>
            <a:ahLst/>
            <a:cxnLst/>
            <a:rect l="l" t="t" r="r" b="b"/>
            <a:pathLst>
              <a:path w="3168396" h="5256149">
                <a:moveTo>
                  <a:pt x="0" y="0"/>
                </a:moveTo>
                <a:lnTo>
                  <a:pt x="3168396" y="0"/>
                </a:lnTo>
                <a:lnTo>
                  <a:pt x="3168396" y="5256149"/>
                </a:lnTo>
                <a:lnTo>
                  <a:pt x="0" y="5256149"/>
                </a:lnTo>
                <a:lnTo>
                  <a:pt x="0" y="0"/>
                </a:lnTo>
                <a:close/>
              </a:path>
            </a:pathLst>
          </a:custGeom>
          <a:solidFill>
            <a:srgbClr val="003300"/>
          </a:solidFill>
        </p:spPr>
        <p:txBody>
          <a:bodyPr wrap="square" lIns="0" tIns="0" rIns="0" bIns="0" rtlCol="0">
            <a:noAutofit/>
          </a:bodyPr>
          <a:lstStyle/>
          <a:p>
            <a:endParaRPr/>
          </a:p>
        </p:txBody>
      </p:sp>
      <p:sp>
        <p:nvSpPr>
          <p:cNvPr id="7" name="object 7"/>
          <p:cNvSpPr/>
          <p:nvPr/>
        </p:nvSpPr>
        <p:spPr>
          <a:xfrm>
            <a:off x="7361018" y="3972852"/>
            <a:ext cx="3090545" cy="2487041"/>
          </a:xfrm>
          <a:custGeom>
            <a:avLst/>
            <a:gdLst/>
            <a:ahLst/>
            <a:cxnLst/>
            <a:rect l="l" t="t" r="r" b="b"/>
            <a:pathLst>
              <a:path w="3090545" h="2487041">
                <a:moveTo>
                  <a:pt x="0" y="0"/>
                </a:moveTo>
                <a:lnTo>
                  <a:pt x="3090545" y="0"/>
                </a:lnTo>
                <a:lnTo>
                  <a:pt x="3090545" y="2487041"/>
                </a:lnTo>
                <a:lnTo>
                  <a:pt x="0" y="2487041"/>
                </a:lnTo>
                <a:lnTo>
                  <a:pt x="0" y="0"/>
                </a:lnTo>
                <a:close/>
              </a:path>
            </a:pathLst>
          </a:custGeom>
          <a:solidFill>
            <a:srgbClr val="003300"/>
          </a:solidFill>
        </p:spPr>
        <p:txBody>
          <a:bodyPr wrap="square" lIns="0" tIns="0" rIns="0" bIns="0" rtlCol="0">
            <a:noAutofit/>
          </a:bodyPr>
          <a:lstStyle/>
          <a:p>
            <a:endParaRPr/>
          </a:p>
        </p:txBody>
      </p:sp>
      <p:sp>
        <p:nvSpPr>
          <p:cNvPr id="8" name="object 8"/>
          <p:cNvSpPr/>
          <p:nvPr/>
        </p:nvSpPr>
        <p:spPr>
          <a:xfrm>
            <a:off x="7373209" y="4148871"/>
            <a:ext cx="4572" cy="0"/>
          </a:xfrm>
          <a:custGeom>
            <a:avLst/>
            <a:gdLst/>
            <a:ahLst/>
            <a:cxnLst/>
            <a:rect l="l" t="t" r="r" b="b"/>
            <a:pathLst>
              <a:path w="4572">
                <a:moveTo>
                  <a:pt x="0" y="0"/>
                </a:moveTo>
                <a:lnTo>
                  <a:pt x="4572" y="0"/>
                </a:lnTo>
              </a:path>
            </a:pathLst>
          </a:custGeom>
          <a:ln w="4572">
            <a:solidFill>
              <a:srgbClr val="376996"/>
            </a:solidFill>
          </a:ln>
        </p:spPr>
        <p:txBody>
          <a:bodyPr wrap="square" lIns="0" tIns="0" rIns="0" bIns="0" rtlCol="0">
            <a:noAutofit/>
          </a:bodyPr>
          <a:lstStyle/>
          <a:p>
            <a:endParaRPr/>
          </a:p>
        </p:txBody>
      </p:sp>
      <p:sp>
        <p:nvSpPr>
          <p:cNvPr id="9" name="object 9"/>
          <p:cNvSpPr/>
          <p:nvPr/>
        </p:nvSpPr>
        <p:spPr>
          <a:xfrm>
            <a:off x="7588094" y="3972850"/>
            <a:ext cx="1668779" cy="246888"/>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7373209" y="4123726"/>
            <a:ext cx="164592" cy="10058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7588093" y="4219738"/>
            <a:ext cx="1897378" cy="365760"/>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7423502" y="4489486"/>
            <a:ext cx="114300" cy="100457"/>
          </a:xfrm>
          <a:prstGeom prst="rect">
            <a:avLst/>
          </a:prstGeom>
          <a:blipFill>
            <a:blip r:embed="rId5" cstate="print"/>
            <a:stretch>
              <a:fillRect/>
            </a:stretch>
          </a:blipFill>
        </p:spPr>
        <p:txBody>
          <a:bodyPr wrap="square" lIns="0" tIns="0" rIns="0" bIns="0" rtlCol="0">
            <a:noAutofit/>
          </a:bodyPr>
          <a:lstStyle/>
          <a:p>
            <a:endParaRPr/>
          </a:p>
        </p:txBody>
      </p:sp>
      <p:sp>
        <p:nvSpPr>
          <p:cNvPr id="13" name="object 13"/>
          <p:cNvSpPr/>
          <p:nvPr/>
        </p:nvSpPr>
        <p:spPr>
          <a:xfrm>
            <a:off x="7588093" y="4585498"/>
            <a:ext cx="1897378" cy="370331"/>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7423502" y="4859819"/>
            <a:ext cx="114300" cy="100583"/>
          </a:xfrm>
          <a:prstGeom prst="rect">
            <a:avLst/>
          </a:prstGeom>
          <a:blipFill>
            <a:blip r:embed="rId7" cstate="print"/>
            <a:stretch>
              <a:fillRect/>
            </a:stretch>
          </a:blipFill>
        </p:spPr>
        <p:txBody>
          <a:bodyPr wrap="square" lIns="0" tIns="0" rIns="0" bIns="0" rtlCol="0">
            <a:noAutofit/>
          </a:bodyPr>
          <a:lstStyle/>
          <a:p>
            <a:endParaRPr/>
          </a:p>
        </p:txBody>
      </p:sp>
      <p:sp>
        <p:nvSpPr>
          <p:cNvPr id="15" name="object 15"/>
          <p:cNvSpPr/>
          <p:nvPr/>
        </p:nvSpPr>
        <p:spPr>
          <a:xfrm>
            <a:off x="7423502" y="5230150"/>
            <a:ext cx="114300" cy="100584"/>
          </a:xfrm>
          <a:prstGeom prst="rect">
            <a:avLst/>
          </a:prstGeom>
          <a:blipFill>
            <a:blip r:embed="rId8" cstate="print"/>
            <a:stretch>
              <a:fillRect/>
            </a:stretch>
          </a:blipFill>
        </p:spPr>
        <p:txBody>
          <a:bodyPr wrap="square" lIns="0" tIns="0" rIns="0" bIns="0" rtlCol="0">
            <a:noAutofit/>
          </a:bodyPr>
          <a:lstStyle/>
          <a:p>
            <a:endParaRPr/>
          </a:p>
        </p:txBody>
      </p:sp>
      <p:sp>
        <p:nvSpPr>
          <p:cNvPr id="16" name="object 16"/>
          <p:cNvSpPr/>
          <p:nvPr/>
        </p:nvSpPr>
        <p:spPr>
          <a:xfrm>
            <a:off x="9860379" y="5344451"/>
            <a:ext cx="260604" cy="100584"/>
          </a:xfrm>
          <a:prstGeom prst="rect">
            <a:avLst/>
          </a:prstGeom>
          <a:blipFill>
            <a:blip r:embed="rId9" cstate="print"/>
            <a:stretch>
              <a:fillRect/>
            </a:stretch>
          </a:blipFill>
        </p:spPr>
        <p:txBody>
          <a:bodyPr wrap="square" lIns="0" tIns="0" rIns="0" bIns="0" rtlCol="0">
            <a:noAutofit/>
          </a:bodyPr>
          <a:lstStyle/>
          <a:p>
            <a:endParaRPr/>
          </a:p>
        </p:txBody>
      </p:sp>
      <p:sp>
        <p:nvSpPr>
          <p:cNvPr id="17" name="object 17"/>
          <p:cNvSpPr/>
          <p:nvPr/>
        </p:nvSpPr>
        <p:spPr>
          <a:xfrm>
            <a:off x="9860379" y="5509042"/>
            <a:ext cx="470917" cy="105156"/>
          </a:xfrm>
          <a:prstGeom prst="rect">
            <a:avLst/>
          </a:prstGeom>
          <a:blipFill>
            <a:blip r:embed="rId10" cstate="print"/>
            <a:stretch>
              <a:fillRect/>
            </a:stretch>
          </a:blipFill>
        </p:spPr>
        <p:txBody>
          <a:bodyPr wrap="square" lIns="0" tIns="0" rIns="0" bIns="0" rtlCol="0">
            <a:noAutofit/>
          </a:bodyPr>
          <a:lstStyle/>
          <a:p>
            <a:endParaRPr/>
          </a:p>
        </p:txBody>
      </p:sp>
      <p:sp>
        <p:nvSpPr>
          <p:cNvPr id="18" name="object 18"/>
          <p:cNvSpPr/>
          <p:nvPr/>
        </p:nvSpPr>
        <p:spPr>
          <a:xfrm>
            <a:off x="7428074" y="5600482"/>
            <a:ext cx="109727" cy="100584"/>
          </a:xfrm>
          <a:prstGeom prst="rect">
            <a:avLst/>
          </a:prstGeom>
          <a:blipFill>
            <a:blip r:embed="rId11" cstate="print"/>
            <a:stretch>
              <a:fillRect/>
            </a:stretch>
          </a:blipFill>
        </p:spPr>
        <p:txBody>
          <a:bodyPr wrap="square" lIns="0" tIns="0" rIns="0" bIns="0" rtlCol="0">
            <a:noAutofit/>
          </a:bodyPr>
          <a:lstStyle/>
          <a:p>
            <a:endParaRPr/>
          </a:p>
        </p:txBody>
      </p:sp>
      <p:sp>
        <p:nvSpPr>
          <p:cNvPr id="19" name="object 19"/>
          <p:cNvSpPr/>
          <p:nvPr/>
        </p:nvSpPr>
        <p:spPr>
          <a:xfrm>
            <a:off x="9860379" y="5682777"/>
            <a:ext cx="361188" cy="100584"/>
          </a:xfrm>
          <a:prstGeom prst="rect">
            <a:avLst/>
          </a:prstGeom>
          <a:blipFill>
            <a:blip r:embed="rId12" cstate="print"/>
            <a:stretch>
              <a:fillRect/>
            </a:stretch>
          </a:blipFill>
        </p:spPr>
        <p:txBody>
          <a:bodyPr wrap="square" lIns="0" tIns="0" rIns="0" bIns="0" rtlCol="0">
            <a:noAutofit/>
          </a:bodyPr>
          <a:lstStyle/>
          <a:p>
            <a:endParaRPr/>
          </a:p>
        </p:txBody>
      </p:sp>
      <p:sp>
        <p:nvSpPr>
          <p:cNvPr id="20" name="object 20"/>
          <p:cNvSpPr/>
          <p:nvPr/>
        </p:nvSpPr>
        <p:spPr>
          <a:xfrm>
            <a:off x="9654639" y="5317019"/>
            <a:ext cx="160021" cy="493775"/>
          </a:xfrm>
          <a:prstGeom prst="rect">
            <a:avLst/>
          </a:prstGeom>
          <a:blipFill>
            <a:blip r:embed="rId13" cstate="print"/>
            <a:stretch>
              <a:fillRect/>
            </a:stretch>
          </a:blipFill>
        </p:spPr>
        <p:txBody>
          <a:bodyPr wrap="square" lIns="0" tIns="0" rIns="0" bIns="0" rtlCol="0">
            <a:noAutofit/>
          </a:bodyPr>
          <a:lstStyle/>
          <a:p>
            <a:endParaRPr/>
          </a:p>
        </p:txBody>
      </p:sp>
      <p:sp>
        <p:nvSpPr>
          <p:cNvPr id="21" name="object 21"/>
          <p:cNvSpPr/>
          <p:nvPr/>
        </p:nvSpPr>
        <p:spPr>
          <a:xfrm>
            <a:off x="7588093" y="4955829"/>
            <a:ext cx="1897378" cy="1088136"/>
          </a:xfrm>
          <a:prstGeom prst="rect">
            <a:avLst/>
          </a:prstGeom>
          <a:blipFill>
            <a:blip r:embed="rId14" cstate="print"/>
            <a:stretch>
              <a:fillRect/>
            </a:stretch>
          </a:blipFill>
        </p:spPr>
        <p:txBody>
          <a:bodyPr wrap="square" lIns="0" tIns="0" rIns="0" bIns="0" rtlCol="0">
            <a:noAutofit/>
          </a:bodyPr>
          <a:lstStyle/>
          <a:p>
            <a:endParaRPr/>
          </a:p>
        </p:txBody>
      </p:sp>
      <p:sp>
        <p:nvSpPr>
          <p:cNvPr id="22" name="object 22"/>
          <p:cNvSpPr/>
          <p:nvPr/>
        </p:nvSpPr>
        <p:spPr>
          <a:xfrm>
            <a:off x="7482940" y="5970815"/>
            <a:ext cx="54863" cy="100584"/>
          </a:xfrm>
          <a:prstGeom prst="rect">
            <a:avLst/>
          </a:prstGeom>
          <a:blipFill>
            <a:blip r:embed="rId15" cstate="print"/>
            <a:stretch>
              <a:fillRect/>
            </a:stretch>
          </a:blipFill>
        </p:spPr>
        <p:txBody>
          <a:bodyPr wrap="square" lIns="0" tIns="0" rIns="0" bIns="0" rtlCol="0">
            <a:noAutofit/>
          </a:bodyPr>
          <a:lstStyle/>
          <a:p>
            <a:endParaRPr/>
          </a:p>
        </p:txBody>
      </p:sp>
      <p:sp>
        <p:nvSpPr>
          <p:cNvPr id="23" name="object 23"/>
          <p:cNvSpPr/>
          <p:nvPr/>
        </p:nvSpPr>
        <p:spPr>
          <a:xfrm>
            <a:off x="8996271" y="6135406"/>
            <a:ext cx="210310" cy="109728"/>
          </a:xfrm>
          <a:prstGeom prst="rect">
            <a:avLst/>
          </a:prstGeom>
          <a:blipFill>
            <a:blip r:embed="rId16" cstate="print"/>
            <a:stretch>
              <a:fillRect/>
            </a:stretch>
          </a:blipFill>
        </p:spPr>
        <p:txBody>
          <a:bodyPr wrap="square" lIns="0" tIns="0" rIns="0" bIns="0" rtlCol="0">
            <a:noAutofit/>
          </a:bodyPr>
          <a:lstStyle/>
          <a:p>
            <a:endParaRPr/>
          </a:p>
        </p:txBody>
      </p:sp>
      <p:sp>
        <p:nvSpPr>
          <p:cNvPr id="24" name="object 24"/>
          <p:cNvSpPr/>
          <p:nvPr/>
        </p:nvSpPr>
        <p:spPr>
          <a:xfrm>
            <a:off x="8356191" y="6283996"/>
            <a:ext cx="4572" cy="0"/>
          </a:xfrm>
          <a:custGeom>
            <a:avLst/>
            <a:gdLst/>
            <a:ahLst/>
            <a:cxnLst/>
            <a:rect l="l" t="t" r="r" b="b"/>
            <a:pathLst>
              <a:path w="4572">
                <a:moveTo>
                  <a:pt x="0" y="0"/>
                </a:moveTo>
                <a:lnTo>
                  <a:pt x="4572" y="0"/>
                </a:lnTo>
              </a:path>
            </a:pathLst>
          </a:custGeom>
          <a:ln w="4571">
            <a:solidFill>
              <a:srgbClr val="185286"/>
            </a:solidFill>
          </a:ln>
        </p:spPr>
        <p:txBody>
          <a:bodyPr wrap="square" lIns="0" tIns="0" rIns="0" bIns="0" rtlCol="0">
            <a:noAutofit/>
          </a:bodyPr>
          <a:lstStyle/>
          <a:p>
            <a:endParaRPr/>
          </a:p>
        </p:txBody>
      </p:sp>
      <p:sp>
        <p:nvSpPr>
          <p:cNvPr id="25" name="object 25"/>
          <p:cNvSpPr/>
          <p:nvPr/>
        </p:nvSpPr>
        <p:spPr>
          <a:xfrm>
            <a:off x="7752687" y="6139977"/>
            <a:ext cx="1216152" cy="233172"/>
          </a:xfrm>
          <a:prstGeom prst="rect">
            <a:avLst/>
          </a:prstGeom>
          <a:blipFill>
            <a:blip r:embed="rId17" cstate="print"/>
            <a:stretch>
              <a:fillRect/>
            </a:stretch>
          </a:blipFill>
        </p:spPr>
        <p:txBody>
          <a:bodyPr wrap="square" lIns="0" tIns="0" rIns="0" bIns="0" rtlCol="0">
            <a:noAutofit/>
          </a:bodyPr>
          <a:lstStyle/>
          <a:p>
            <a:endParaRPr/>
          </a:p>
        </p:txBody>
      </p:sp>
      <p:sp>
        <p:nvSpPr>
          <p:cNvPr id="26" name="object 26"/>
          <p:cNvSpPr/>
          <p:nvPr/>
        </p:nvSpPr>
        <p:spPr>
          <a:xfrm>
            <a:off x="7290916" y="1235747"/>
            <a:ext cx="3096641" cy="2631821"/>
          </a:xfrm>
          <a:custGeom>
            <a:avLst/>
            <a:gdLst/>
            <a:ahLst/>
            <a:cxnLst/>
            <a:rect l="l" t="t" r="r" b="b"/>
            <a:pathLst>
              <a:path w="3096641" h="2631821">
                <a:moveTo>
                  <a:pt x="0" y="0"/>
                </a:moveTo>
                <a:lnTo>
                  <a:pt x="3096641" y="0"/>
                </a:lnTo>
                <a:lnTo>
                  <a:pt x="3096641" y="2631821"/>
                </a:lnTo>
                <a:lnTo>
                  <a:pt x="0" y="2631821"/>
                </a:lnTo>
                <a:lnTo>
                  <a:pt x="0" y="0"/>
                </a:lnTo>
                <a:close/>
              </a:path>
            </a:pathLst>
          </a:custGeom>
          <a:solidFill>
            <a:srgbClr val="003300"/>
          </a:solidFill>
        </p:spPr>
        <p:txBody>
          <a:bodyPr wrap="square" lIns="0" tIns="0" rIns="0" bIns="0" rtlCol="0">
            <a:noAutofit/>
          </a:bodyPr>
          <a:lstStyle/>
          <a:p>
            <a:endParaRPr/>
          </a:p>
        </p:txBody>
      </p:sp>
      <p:sp>
        <p:nvSpPr>
          <p:cNvPr id="27" name="object 27"/>
          <p:cNvSpPr/>
          <p:nvPr/>
        </p:nvSpPr>
        <p:spPr>
          <a:xfrm>
            <a:off x="7638386" y="1430819"/>
            <a:ext cx="1673353" cy="265175"/>
          </a:xfrm>
          <a:prstGeom prst="rect">
            <a:avLst/>
          </a:prstGeom>
          <a:blipFill>
            <a:blip r:embed="rId18" cstate="print"/>
            <a:stretch>
              <a:fillRect/>
            </a:stretch>
          </a:blipFill>
        </p:spPr>
        <p:txBody>
          <a:bodyPr wrap="square" lIns="0" tIns="0" rIns="0" bIns="0" rtlCol="0">
            <a:noAutofit/>
          </a:bodyPr>
          <a:lstStyle/>
          <a:p>
            <a:endParaRPr/>
          </a:p>
        </p:txBody>
      </p:sp>
      <p:sp>
        <p:nvSpPr>
          <p:cNvPr id="28" name="object 28"/>
          <p:cNvSpPr/>
          <p:nvPr/>
        </p:nvSpPr>
        <p:spPr>
          <a:xfrm>
            <a:off x="7396069" y="1599983"/>
            <a:ext cx="164592" cy="100584"/>
          </a:xfrm>
          <a:prstGeom prst="rect">
            <a:avLst/>
          </a:prstGeom>
          <a:blipFill>
            <a:blip r:embed="rId19" cstate="print"/>
            <a:stretch>
              <a:fillRect/>
            </a:stretch>
          </a:blipFill>
        </p:spPr>
        <p:txBody>
          <a:bodyPr wrap="square" lIns="0" tIns="0" rIns="0" bIns="0" rtlCol="0">
            <a:noAutofit/>
          </a:bodyPr>
          <a:lstStyle/>
          <a:p>
            <a:endParaRPr/>
          </a:p>
        </p:txBody>
      </p:sp>
      <p:sp>
        <p:nvSpPr>
          <p:cNvPr id="29" name="object 29"/>
          <p:cNvSpPr/>
          <p:nvPr/>
        </p:nvSpPr>
        <p:spPr>
          <a:xfrm>
            <a:off x="7638386" y="1695994"/>
            <a:ext cx="1901952" cy="365760"/>
          </a:xfrm>
          <a:prstGeom prst="rect">
            <a:avLst/>
          </a:prstGeom>
          <a:blipFill>
            <a:blip r:embed="rId20" cstate="print"/>
            <a:stretch>
              <a:fillRect/>
            </a:stretch>
          </a:blipFill>
        </p:spPr>
        <p:txBody>
          <a:bodyPr wrap="square" lIns="0" tIns="0" rIns="0" bIns="0" rtlCol="0">
            <a:noAutofit/>
          </a:bodyPr>
          <a:lstStyle/>
          <a:p>
            <a:endParaRPr/>
          </a:p>
        </p:txBody>
      </p:sp>
      <p:sp>
        <p:nvSpPr>
          <p:cNvPr id="30" name="object 30"/>
          <p:cNvSpPr/>
          <p:nvPr/>
        </p:nvSpPr>
        <p:spPr>
          <a:xfrm>
            <a:off x="7446360" y="1965742"/>
            <a:ext cx="114300" cy="100584"/>
          </a:xfrm>
          <a:prstGeom prst="rect">
            <a:avLst/>
          </a:prstGeom>
          <a:blipFill>
            <a:blip r:embed="rId21" cstate="print"/>
            <a:stretch>
              <a:fillRect/>
            </a:stretch>
          </a:blipFill>
        </p:spPr>
        <p:txBody>
          <a:bodyPr wrap="square" lIns="0" tIns="0" rIns="0" bIns="0" rtlCol="0">
            <a:noAutofit/>
          </a:bodyPr>
          <a:lstStyle/>
          <a:p>
            <a:endParaRPr/>
          </a:p>
        </p:txBody>
      </p:sp>
      <p:sp>
        <p:nvSpPr>
          <p:cNvPr id="31" name="object 31"/>
          <p:cNvSpPr/>
          <p:nvPr/>
        </p:nvSpPr>
        <p:spPr>
          <a:xfrm>
            <a:off x="7638386" y="2061755"/>
            <a:ext cx="1901952" cy="374903"/>
          </a:xfrm>
          <a:prstGeom prst="rect">
            <a:avLst/>
          </a:prstGeom>
          <a:blipFill>
            <a:blip r:embed="rId22" cstate="print"/>
            <a:stretch>
              <a:fillRect/>
            </a:stretch>
          </a:blipFill>
        </p:spPr>
        <p:txBody>
          <a:bodyPr wrap="square" lIns="0" tIns="0" rIns="0" bIns="0" rtlCol="0">
            <a:noAutofit/>
          </a:bodyPr>
          <a:lstStyle/>
          <a:p>
            <a:endParaRPr/>
          </a:p>
        </p:txBody>
      </p:sp>
      <p:sp>
        <p:nvSpPr>
          <p:cNvPr id="32" name="object 32"/>
          <p:cNvSpPr/>
          <p:nvPr/>
        </p:nvSpPr>
        <p:spPr>
          <a:xfrm>
            <a:off x="7446360" y="2340645"/>
            <a:ext cx="114300" cy="100584"/>
          </a:xfrm>
          <a:prstGeom prst="rect">
            <a:avLst/>
          </a:prstGeom>
          <a:blipFill>
            <a:blip r:embed="rId23" cstate="print"/>
            <a:stretch>
              <a:fillRect/>
            </a:stretch>
          </a:blipFill>
        </p:spPr>
        <p:txBody>
          <a:bodyPr wrap="square" lIns="0" tIns="0" rIns="0" bIns="0" rtlCol="0">
            <a:noAutofit/>
          </a:bodyPr>
          <a:lstStyle/>
          <a:p>
            <a:endParaRPr/>
          </a:p>
        </p:txBody>
      </p:sp>
      <p:sp>
        <p:nvSpPr>
          <p:cNvPr id="33" name="object 33"/>
          <p:cNvSpPr/>
          <p:nvPr/>
        </p:nvSpPr>
        <p:spPr>
          <a:xfrm>
            <a:off x="7446360" y="2710978"/>
            <a:ext cx="114300" cy="100584"/>
          </a:xfrm>
          <a:prstGeom prst="rect">
            <a:avLst/>
          </a:prstGeom>
          <a:blipFill>
            <a:blip r:embed="rId24" cstate="print"/>
            <a:stretch>
              <a:fillRect/>
            </a:stretch>
          </a:blipFill>
        </p:spPr>
        <p:txBody>
          <a:bodyPr wrap="square" lIns="0" tIns="0" rIns="0" bIns="0" rtlCol="0">
            <a:noAutofit/>
          </a:bodyPr>
          <a:lstStyle/>
          <a:p>
            <a:endParaRPr/>
          </a:p>
        </p:txBody>
      </p:sp>
      <p:sp>
        <p:nvSpPr>
          <p:cNvPr id="34" name="object 34"/>
          <p:cNvSpPr/>
          <p:nvPr/>
        </p:nvSpPr>
        <p:spPr>
          <a:xfrm>
            <a:off x="9915243" y="2820706"/>
            <a:ext cx="260604" cy="100584"/>
          </a:xfrm>
          <a:prstGeom prst="rect">
            <a:avLst/>
          </a:prstGeom>
          <a:blipFill>
            <a:blip r:embed="rId25" cstate="print"/>
            <a:stretch>
              <a:fillRect/>
            </a:stretch>
          </a:blipFill>
        </p:spPr>
        <p:txBody>
          <a:bodyPr wrap="square" lIns="0" tIns="0" rIns="0" bIns="0" rtlCol="0">
            <a:noAutofit/>
          </a:bodyPr>
          <a:lstStyle/>
          <a:p>
            <a:endParaRPr/>
          </a:p>
        </p:txBody>
      </p:sp>
      <p:sp>
        <p:nvSpPr>
          <p:cNvPr id="35" name="object 35"/>
          <p:cNvSpPr/>
          <p:nvPr/>
        </p:nvSpPr>
        <p:spPr>
          <a:xfrm>
            <a:off x="9915242" y="2985172"/>
            <a:ext cx="466343" cy="100711"/>
          </a:xfrm>
          <a:prstGeom prst="rect">
            <a:avLst/>
          </a:prstGeom>
          <a:blipFill>
            <a:blip r:embed="rId26" cstate="print"/>
            <a:stretch>
              <a:fillRect/>
            </a:stretch>
          </a:blipFill>
        </p:spPr>
        <p:txBody>
          <a:bodyPr wrap="square" lIns="0" tIns="0" rIns="0" bIns="0" rtlCol="0">
            <a:noAutofit/>
          </a:bodyPr>
          <a:lstStyle/>
          <a:p>
            <a:endParaRPr/>
          </a:p>
        </p:txBody>
      </p:sp>
      <p:sp>
        <p:nvSpPr>
          <p:cNvPr id="36" name="object 36"/>
          <p:cNvSpPr/>
          <p:nvPr/>
        </p:nvSpPr>
        <p:spPr>
          <a:xfrm>
            <a:off x="7450934" y="3076738"/>
            <a:ext cx="109727" cy="100584"/>
          </a:xfrm>
          <a:prstGeom prst="rect">
            <a:avLst/>
          </a:prstGeom>
          <a:blipFill>
            <a:blip r:embed="rId27" cstate="print"/>
            <a:stretch>
              <a:fillRect/>
            </a:stretch>
          </a:blipFill>
        </p:spPr>
        <p:txBody>
          <a:bodyPr wrap="square" lIns="0" tIns="0" rIns="0" bIns="0" rtlCol="0">
            <a:noAutofit/>
          </a:bodyPr>
          <a:lstStyle/>
          <a:p>
            <a:endParaRPr/>
          </a:p>
        </p:txBody>
      </p:sp>
      <p:sp>
        <p:nvSpPr>
          <p:cNvPr id="37" name="object 37"/>
          <p:cNvSpPr/>
          <p:nvPr/>
        </p:nvSpPr>
        <p:spPr>
          <a:xfrm>
            <a:off x="9915243" y="3154463"/>
            <a:ext cx="361188" cy="105156"/>
          </a:xfrm>
          <a:prstGeom prst="rect">
            <a:avLst/>
          </a:prstGeom>
          <a:blipFill>
            <a:blip r:embed="rId28" cstate="print"/>
            <a:stretch>
              <a:fillRect/>
            </a:stretch>
          </a:blipFill>
        </p:spPr>
        <p:txBody>
          <a:bodyPr wrap="square" lIns="0" tIns="0" rIns="0" bIns="0" rtlCol="0">
            <a:noAutofit/>
          </a:bodyPr>
          <a:lstStyle/>
          <a:p>
            <a:endParaRPr/>
          </a:p>
        </p:txBody>
      </p:sp>
      <p:sp>
        <p:nvSpPr>
          <p:cNvPr id="38" name="object 38"/>
          <p:cNvSpPr/>
          <p:nvPr/>
        </p:nvSpPr>
        <p:spPr>
          <a:xfrm>
            <a:off x="9714076" y="2774985"/>
            <a:ext cx="155447" cy="498348"/>
          </a:xfrm>
          <a:prstGeom prst="rect">
            <a:avLst/>
          </a:prstGeom>
          <a:blipFill>
            <a:blip r:embed="rId29" cstate="print"/>
            <a:stretch>
              <a:fillRect/>
            </a:stretch>
          </a:blipFill>
        </p:spPr>
        <p:txBody>
          <a:bodyPr wrap="square" lIns="0" tIns="0" rIns="0" bIns="0" rtlCol="0">
            <a:noAutofit/>
          </a:bodyPr>
          <a:lstStyle/>
          <a:p>
            <a:endParaRPr/>
          </a:p>
        </p:txBody>
      </p:sp>
      <p:sp>
        <p:nvSpPr>
          <p:cNvPr id="39" name="object 39"/>
          <p:cNvSpPr/>
          <p:nvPr/>
        </p:nvSpPr>
        <p:spPr>
          <a:xfrm>
            <a:off x="7638386" y="2436657"/>
            <a:ext cx="1901952" cy="1065276"/>
          </a:xfrm>
          <a:prstGeom prst="rect">
            <a:avLst/>
          </a:prstGeom>
          <a:blipFill>
            <a:blip r:embed="rId30" cstate="print"/>
            <a:stretch>
              <a:fillRect/>
            </a:stretch>
          </a:blipFill>
        </p:spPr>
        <p:txBody>
          <a:bodyPr wrap="square" lIns="0" tIns="0" rIns="0" bIns="0" rtlCol="0">
            <a:noAutofit/>
          </a:bodyPr>
          <a:lstStyle/>
          <a:p>
            <a:endParaRPr/>
          </a:p>
        </p:txBody>
      </p:sp>
      <p:sp>
        <p:nvSpPr>
          <p:cNvPr id="40" name="object 40"/>
          <p:cNvSpPr/>
          <p:nvPr/>
        </p:nvSpPr>
        <p:spPr>
          <a:xfrm>
            <a:off x="7505798" y="3451641"/>
            <a:ext cx="54864" cy="100584"/>
          </a:xfrm>
          <a:prstGeom prst="rect">
            <a:avLst/>
          </a:prstGeom>
          <a:blipFill>
            <a:blip r:embed="rId31" cstate="print"/>
            <a:stretch>
              <a:fillRect/>
            </a:stretch>
          </a:blipFill>
        </p:spPr>
        <p:txBody>
          <a:bodyPr wrap="square" lIns="0" tIns="0" rIns="0" bIns="0" rtlCol="0">
            <a:noAutofit/>
          </a:bodyPr>
          <a:lstStyle/>
          <a:p>
            <a:endParaRPr/>
          </a:p>
        </p:txBody>
      </p:sp>
      <p:sp>
        <p:nvSpPr>
          <p:cNvPr id="41" name="object 41"/>
          <p:cNvSpPr/>
          <p:nvPr/>
        </p:nvSpPr>
        <p:spPr>
          <a:xfrm>
            <a:off x="7908133" y="3597946"/>
            <a:ext cx="1261874" cy="182880"/>
          </a:xfrm>
          <a:prstGeom prst="rect">
            <a:avLst/>
          </a:prstGeom>
          <a:blipFill>
            <a:blip r:embed="rId32" cstate="print"/>
            <a:stretch>
              <a:fillRect/>
            </a:stretch>
          </a:blipFill>
        </p:spPr>
        <p:txBody>
          <a:bodyPr wrap="square" lIns="0" tIns="0" rIns="0" bIns="0" rtlCol="0">
            <a:noAutofit/>
          </a:bodyPr>
          <a:lstStyle/>
          <a:p>
            <a:endParaRPr/>
          </a:p>
        </p:txBody>
      </p:sp>
      <p:sp>
        <p:nvSpPr>
          <p:cNvPr id="42" name="object 42"/>
          <p:cNvSpPr/>
          <p:nvPr/>
        </p:nvSpPr>
        <p:spPr>
          <a:xfrm>
            <a:off x="8452203" y="3778539"/>
            <a:ext cx="4572" cy="0"/>
          </a:xfrm>
          <a:custGeom>
            <a:avLst/>
            <a:gdLst/>
            <a:ahLst/>
            <a:cxnLst/>
            <a:rect l="l" t="t" r="r" b="b"/>
            <a:pathLst>
              <a:path w="4572">
                <a:moveTo>
                  <a:pt x="0" y="0"/>
                </a:moveTo>
                <a:lnTo>
                  <a:pt x="4572" y="0"/>
                </a:lnTo>
              </a:path>
            </a:pathLst>
          </a:custGeom>
          <a:ln w="4572">
            <a:solidFill>
              <a:srgbClr val="285D8E"/>
            </a:solidFill>
          </a:ln>
        </p:spPr>
        <p:txBody>
          <a:bodyPr wrap="square" lIns="0" tIns="0" rIns="0" bIns="0" rtlCol="0">
            <a:noAutofit/>
          </a:bodyPr>
          <a:lstStyle/>
          <a:p>
            <a:endParaRPr/>
          </a:p>
        </p:txBody>
      </p:sp>
      <p:sp>
        <p:nvSpPr>
          <p:cNvPr id="43" name="object 43"/>
          <p:cNvSpPr/>
          <p:nvPr/>
        </p:nvSpPr>
        <p:spPr>
          <a:xfrm>
            <a:off x="8063583" y="3780826"/>
            <a:ext cx="370331" cy="54864"/>
          </a:xfrm>
          <a:prstGeom prst="rect">
            <a:avLst/>
          </a:prstGeom>
          <a:blipFill>
            <a:blip r:embed="rId33" cstate="print"/>
            <a:stretch>
              <a:fillRect/>
            </a:stretch>
          </a:blipFill>
        </p:spPr>
        <p:txBody>
          <a:bodyPr wrap="square" lIns="0" tIns="0" rIns="0" bIns="0" rtlCol="0">
            <a:noAutofit/>
          </a:bodyPr>
          <a:lstStyle/>
          <a:p>
            <a:endParaRPr/>
          </a:p>
        </p:txBody>
      </p:sp>
      <p:sp>
        <p:nvSpPr>
          <p:cNvPr id="44" name="object 44"/>
          <p:cNvSpPr/>
          <p:nvPr/>
        </p:nvSpPr>
        <p:spPr>
          <a:xfrm>
            <a:off x="8497922" y="3776254"/>
            <a:ext cx="219455" cy="59436"/>
          </a:xfrm>
          <a:prstGeom prst="rect">
            <a:avLst/>
          </a:prstGeom>
          <a:blipFill>
            <a:blip r:embed="rId34" cstate="print"/>
            <a:stretch>
              <a:fillRect/>
            </a:stretch>
          </a:blipFill>
        </p:spPr>
        <p:txBody>
          <a:bodyPr wrap="square" lIns="0" tIns="0" rIns="0" bIns="0" rtlCol="0">
            <a:noAutofit/>
          </a:bodyPr>
          <a:lstStyle/>
          <a:p>
            <a:endParaRPr/>
          </a:p>
        </p:txBody>
      </p:sp>
      <p:sp>
        <p:nvSpPr>
          <p:cNvPr id="45" name="object 45"/>
          <p:cNvSpPr/>
          <p:nvPr/>
        </p:nvSpPr>
        <p:spPr>
          <a:xfrm>
            <a:off x="8758526" y="3776254"/>
            <a:ext cx="260604" cy="59436"/>
          </a:xfrm>
          <a:prstGeom prst="rect">
            <a:avLst/>
          </a:prstGeom>
          <a:blipFill>
            <a:blip r:embed="rId35" cstate="print"/>
            <a:stretch>
              <a:fillRect/>
            </a:stretch>
          </a:blipFill>
        </p:spPr>
        <p:txBody>
          <a:bodyPr wrap="square" lIns="0" tIns="0" rIns="0" bIns="0" rtlCol="0">
            <a:noAutofit/>
          </a:bodyPr>
          <a:lstStyle/>
          <a:p>
            <a:endParaRPr/>
          </a:p>
        </p:txBody>
      </p:sp>
      <p:sp>
        <p:nvSpPr>
          <p:cNvPr id="48" name="Slide Number Placeholder 47"/>
          <p:cNvSpPr>
            <a:spLocks noGrp="1"/>
          </p:cNvSpPr>
          <p:nvPr>
            <p:ph type="sldNum" sz="quarter" idx="7"/>
          </p:nvPr>
        </p:nvSpPr>
        <p:spPr>
          <a:xfrm>
            <a:off x="1212091" y="7014973"/>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dirty="0">
              <a:latin typeface="Arial"/>
              <a:cs typeface="Arial"/>
            </a:endParaRPr>
          </a:p>
        </p:txBody>
      </p:sp>
      <p:sp>
        <p:nvSpPr>
          <p:cNvPr id="46" name="TextBox 45">
            <a:extLst>
              <a:ext uri="{FF2B5EF4-FFF2-40B4-BE49-F238E27FC236}">
                <a16:creationId xmlns:a16="http://schemas.microsoft.com/office/drawing/2014/main" id="{023341F8-E979-C2B0-F914-D3C89CA58052}"/>
              </a:ext>
            </a:extLst>
          </p:cNvPr>
          <p:cNvSpPr txBox="1"/>
          <p:nvPr/>
        </p:nvSpPr>
        <p:spPr>
          <a:xfrm>
            <a:off x="104517" y="5178435"/>
            <a:ext cx="7277838" cy="1631216"/>
          </a:xfrm>
          <a:prstGeom prst="rect">
            <a:avLst/>
          </a:prstGeom>
          <a:noFill/>
        </p:spPr>
        <p:txBody>
          <a:bodyPr wrap="square" rtlCol="0">
            <a:spAutoFit/>
          </a:bodyPr>
          <a:lstStyle/>
          <a:p>
            <a:pPr algn="l"/>
            <a:r>
              <a:rPr lang="en-US" sz="2000" b="1" spc="-10" dirty="0">
                <a:solidFill>
                  <a:srgbClr val="FF0000"/>
                </a:solidFill>
                <a:latin typeface="Arial"/>
                <a:cs typeface="Arial"/>
              </a:rPr>
              <a:t>Code density: </a:t>
            </a:r>
            <a:r>
              <a:rPr lang="en-US" sz="2000" spc="-10" dirty="0">
                <a:latin typeface="Arial"/>
                <a:cs typeface="Arial"/>
              </a:rPr>
              <a:t>to achieve the same tasks, you need a smaller program size. </a:t>
            </a:r>
          </a:p>
          <a:p>
            <a:pPr marL="342900" indent="-342900" algn="l">
              <a:buFont typeface="Arial" panose="020B0604020202020204" pitchFamily="34" charset="0"/>
              <a:buChar char="•"/>
            </a:pPr>
            <a:r>
              <a:rPr lang="en-US" sz="2000" spc="-10" dirty="0">
                <a:latin typeface="Arial"/>
                <a:cs typeface="Arial"/>
              </a:rPr>
              <a:t>reduced cost </a:t>
            </a:r>
          </a:p>
          <a:p>
            <a:pPr marL="342900" indent="-342900" algn="l">
              <a:buFont typeface="Arial" panose="020B0604020202020204" pitchFamily="34" charset="0"/>
              <a:buChar char="•"/>
            </a:pPr>
            <a:r>
              <a:rPr lang="en-US" sz="2000" spc="-10" dirty="0">
                <a:latin typeface="Arial"/>
                <a:cs typeface="Arial"/>
              </a:rPr>
              <a:t>Reduced power consumption </a:t>
            </a:r>
          </a:p>
          <a:p>
            <a:pPr marL="342900" indent="-342900" algn="l">
              <a:buFont typeface="Arial" panose="020B0604020202020204" pitchFamily="34" charset="0"/>
              <a:buChar char="•"/>
            </a:pPr>
            <a:r>
              <a:rPr lang="en-US" sz="2000" spc="-10" dirty="0">
                <a:latin typeface="Arial"/>
                <a:cs typeface="Arial"/>
              </a:rPr>
              <a:t>use a microcontroller with smaller flash memory size</a:t>
            </a:r>
          </a:p>
        </p:txBody>
      </p:sp>
    </p:spTree>
    <p:extLst>
      <p:ext uri="{BB962C8B-B14F-4D97-AF65-F5344CB8AC3E}">
        <p14:creationId xmlns:p14="http://schemas.microsoft.com/office/powerpoint/2010/main" val="371958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2" y="1263650"/>
            <a:ext cx="10002678"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p:spTree>
    <p:extLst>
      <p:ext uri="{BB962C8B-B14F-4D97-AF65-F5344CB8AC3E}">
        <p14:creationId xmlns:p14="http://schemas.microsoft.com/office/powerpoint/2010/main" val="4217735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BCA17820-E14E-49CF-9D30-E45AC74EC792}"/>
              </a:ext>
            </a:extLst>
          </p:cNvPr>
          <p:cNvSpPr>
            <a:spLocks noGrp="1" noChangeArrowheads="1"/>
          </p:cNvSpPr>
          <p:nvPr>
            <p:ph type="title"/>
          </p:nvPr>
        </p:nvSpPr>
        <p:spPr/>
        <p:txBody>
          <a:bodyPr/>
          <a:lstStyle/>
          <a:p>
            <a:pPr eaLnBrk="1" hangingPunct="1"/>
            <a:r>
              <a:rPr lang="en-US" altLang="en-US"/>
              <a:t>Why ARM here ???</a:t>
            </a:r>
          </a:p>
        </p:txBody>
      </p:sp>
      <p:sp>
        <p:nvSpPr>
          <p:cNvPr id="11267" name="Rectangle 3">
            <a:extLst>
              <a:ext uri="{FF2B5EF4-FFF2-40B4-BE49-F238E27FC236}">
                <a16:creationId xmlns:a16="http://schemas.microsoft.com/office/drawing/2014/main" id="{7D0BA4B8-C703-4E33-87E3-C58E5FC6A88E}"/>
              </a:ext>
            </a:extLst>
          </p:cNvPr>
          <p:cNvSpPr>
            <a:spLocks noGrp="1" noChangeArrowheads="1"/>
          </p:cNvSpPr>
          <p:nvPr>
            <p:ph type="body" idx="1"/>
          </p:nvPr>
        </p:nvSpPr>
        <p:spPr/>
        <p:txBody>
          <a:bodyPr/>
          <a:lstStyle/>
          <a:p>
            <a:pPr algn="just" eaLnBrk="1" hangingPunct="1">
              <a:lnSpc>
                <a:spcPct val="150000"/>
              </a:lnSpc>
            </a:pPr>
            <a:r>
              <a:rPr lang="en-US" altLang="en-US" sz="3085"/>
              <a:t>ARM is one of the most licensed and thus widespread processor cores in the world</a:t>
            </a:r>
          </a:p>
          <a:p>
            <a:pPr algn="just" eaLnBrk="1" hangingPunct="1">
              <a:lnSpc>
                <a:spcPct val="150000"/>
              </a:lnSpc>
            </a:pPr>
            <a:r>
              <a:rPr lang="en-US" altLang="en-US" sz="3085"/>
              <a:t>Used especially in portable devices due to low power consumption and reasonable performance </a:t>
            </a:r>
          </a:p>
          <a:p>
            <a:pPr algn="just" eaLnBrk="1" hangingPunct="1">
              <a:lnSpc>
                <a:spcPct val="150000"/>
              </a:lnSpc>
            </a:pPr>
            <a:r>
              <a:rPr lang="en-US" altLang="en-US" sz="3085"/>
              <a:t>Several interesting extensions available like Thumb instruction set and Jazelle Java machine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1" y="1263651"/>
            <a:ext cx="10205779"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p:spTree>
    <p:extLst>
      <p:ext uri="{BB962C8B-B14F-4D97-AF65-F5344CB8AC3E}">
        <p14:creationId xmlns:p14="http://schemas.microsoft.com/office/powerpoint/2010/main" val="3937461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7" y="177851"/>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90116" y="734474"/>
            <a:ext cx="10002678" cy="5918201"/>
          </a:xfrm>
          <a:prstGeom prst="rect">
            <a:avLst/>
          </a:prstGeom>
        </p:spPr>
      </p:pic>
    </p:spTree>
    <p:extLst>
      <p:ext uri="{BB962C8B-B14F-4D97-AF65-F5344CB8AC3E}">
        <p14:creationId xmlns:p14="http://schemas.microsoft.com/office/powerpoint/2010/main" val="13638566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6"/>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5" y="1003301"/>
            <a:ext cx="9647253" cy="5549901"/>
          </a:xfrm>
          <a:prstGeom prst="rect">
            <a:avLst/>
          </a:prstGeom>
        </p:spPr>
      </p:pic>
    </p:spTree>
    <p:extLst>
      <p:ext uri="{BB962C8B-B14F-4D97-AF65-F5344CB8AC3E}">
        <p14:creationId xmlns:p14="http://schemas.microsoft.com/office/powerpoint/2010/main" val="3962238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6" y="1722248"/>
            <a:ext cx="2362201"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2" y="1716153"/>
            <a:ext cx="2375917"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6" y="1930402"/>
            <a:ext cx="1770379"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5" y="4160647"/>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3" y="4154551"/>
            <a:ext cx="1918716"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3" y="4368802"/>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6" y="2636648"/>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3" y="2630552"/>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1" y="2783842"/>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70" y="4160647"/>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4"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3" y="4368802"/>
            <a:ext cx="1117601"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8" y="2865247"/>
            <a:ext cx="1066798"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3"/>
            <a:ext cx="1080517"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6" y="3149602"/>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8"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70" y="3398646"/>
            <a:ext cx="76199"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8" y="3398646"/>
            <a:ext cx="76199"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9" y="2636647"/>
            <a:ext cx="76199"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70" y="3474846"/>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2" y="3468752"/>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3" y="3614422"/>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70" y="2103248"/>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2" y="2097152"/>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8" y="2242822"/>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70" y="4160646"/>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2"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8" y="4300222"/>
            <a:ext cx="375286"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70" y="2789048"/>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2" y="2782952"/>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4" y="2928622"/>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10" y="3027681"/>
            <a:ext cx="458471"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10" y="2037081"/>
            <a:ext cx="447674"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7" y="5390896"/>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a:latin typeface="Arial"/>
                <a:cs typeface="Arial"/>
              </a:rPr>
              <a:t>AM</a:t>
            </a:r>
            <a:r>
              <a:rPr sz="3600" b="1" spc="5">
                <a:latin typeface="Arial"/>
                <a:cs typeface="Arial"/>
              </a:rPr>
              <a:t>B</a:t>
            </a:r>
            <a:r>
              <a:rPr sz="3600" b="1" spc="0">
                <a:latin typeface="Arial"/>
                <a:cs typeface="Arial"/>
              </a:rPr>
              <a:t>A</a:t>
            </a:r>
            <a:r>
              <a:rPr lang="en-US" sz="3600" b="1" spc="0">
                <a:latin typeface="Arial"/>
                <a:cs typeface="Arial"/>
              </a:rPr>
              <a:t> 3.0</a:t>
            </a:r>
            <a:r>
              <a:rPr sz="3600" b="1" spc="-15">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89102" y="3016252"/>
            <a:ext cx="8255001" cy="556895"/>
          </a:xfrm>
          <a:prstGeom prst="rect">
            <a:avLst/>
          </a:prstGeom>
        </p:spPr>
        <p:txBody>
          <a:bodyPr vert="horz" wrap="square" lIns="0" tIns="0" rIns="0" bIns="0" rtlCol="0">
            <a:noAutofit/>
          </a:bodyPr>
          <a:lstStyle/>
          <a:p>
            <a:pPr marL="12700">
              <a:lnSpc>
                <a:spcPct val="100000"/>
              </a:lnSpc>
              <a:tabLst>
                <a:tab pos="6411595" algn="l"/>
              </a:tabLst>
            </a:pPr>
            <a:r>
              <a:rPr lang="en-US" sz="3600" b="1" spc="-30" dirty="0">
                <a:latin typeface="Arial"/>
                <a:cs typeface="Arial"/>
              </a:rPr>
              <a:t>STM32F407</a:t>
            </a:r>
            <a:r>
              <a:rPr sz="3600" b="1" spc="-30">
                <a:latin typeface="Arial"/>
                <a:cs typeface="Arial"/>
              </a:rPr>
              <a:t> </a:t>
            </a:r>
            <a:r>
              <a:rPr sz="3600" b="1" spc="0" dirty="0">
                <a:latin typeface="Arial"/>
                <a:cs typeface="Arial"/>
              </a:rPr>
              <a:t>B</a:t>
            </a:r>
            <a:r>
              <a:rPr sz="3600" b="1" spc="-5" dirty="0">
                <a:latin typeface="Arial"/>
                <a:cs typeface="Arial"/>
              </a:rPr>
              <a:t>lo</a:t>
            </a:r>
            <a:r>
              <a:rPr sz="3600" b="1" spc="0" dirty="0">
                <a:latin typeface="Arial"/>
                <a:cs typeface="Arial"/>
              </a:rPr>
              <a:t>ck</a:t>
            </a:r>
            <a:r>
              <a:rPr lang="en-US" sz="3600" b="1" spc="0" dirty="0">
                <a:latin typeface="Arial"/>
                <a:cs typeface="Arial"/>
              </a:rPr>
              <a:t> </a:t>
            </a:r>
            <a:r>
              <a:rPr sz="3600" b="1" spc="0" dirty="0">
                <a:latin typeface="Arial"/>
                <a:cs typeface="Arial"/>
              </a:rPr>
              <a:t>D</a:t>
            </a:r>
            <a:r>
              <a:rPr sz="3600" b="1" spc="-5" dirty="0">
                <a:latin typeface="Arial"/>
                <a:cs typeface="Arial"/>
              </a:rPr>
              <a:t>i</a:t>
            </a:r>
            <a:r>
              <a:rPr sz="3600" b="1" spc="0" dirty="0">
                <a:latin typeface="Arial"/>
                <a:cs typeface="Arial"/>
              </a:rPr>
              <a:t>agram</a:t>
            </a:r>
            <a:endParaRPr sz="36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44</a:t>
            </a:fld>
            <a:endParaRPr lang="en-US" sz="900">
              <a:latin typeface="Arial"/>
              <a:cs typeface="Arial"/>
            </a:endParaRPr>
          </a:p>
        </p:txBody>
      </p:sp>
    </p:spTree>
    <p:extLst>
      <p:ext uri="{BB962C8B-B14F-4D97-AF65-F5344CB8AC3E}">
        <p14:creationId xmlns:p14="http://schemas.microsoft.com/office/powerpoint/2010/main" val="28232115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45</a:t>
            </a:fld>
            <a:endParaRPr lang="en-US" sz="900">
              <a:latin typeface="Arial"/>
              <a:cs typeface="Arial"/>
            </a:endParaRPr>
          </a:p>
        </p:txBody>
      </p:sp>
      <p:pic>
        <p:nvPicPr>
          <p:cNvPr id="2" name="Picture 1"/>
          <p:cNvPicPr>
            <a:picLocks noChangeAspect="1"/>
          </p:cNvPicPr>
          <p:nvPr/>
        </p:nvPicPr>
        <p:blipFill rotWithShape="1">
          <a:blip r:embed="rId2"/>
          <a:srcRect t="6848" b="7552"/>
          <a:stretch/>
        </p:blipFill>
        <p:spPr>
          <a:xfrm>
            <a:off x="1274734" y="0"/>
            <a:ext cx="8784977" cy="7556500"/>
          </a:xfrm>
          <a:prstGeom prst="rect">
            <a:avLst/>
          </a:prstGeom>
        </p:spPr>
      </p:pic>
      <p:sp>
        <p:nvSpPr>
          <p:cNvPr id="4" name="TextBox 3"/>
          <p:cNvSpPr txBox="1"/>
          <p:nvPr/>
        </p:nvSpPr>
        <p:spPr>
          <a:xfrm>
            <a:off x="203164" y="992168"/>
            <a:ext cx="857256" cy="369332"/>
          </a:xfrm>
          <a:prstGeom prst="rect">
            <a:avLst/>
          </a:prstGeom>
          <a:noFill/>
        </p:spPr>
        <p:txBody>
          <a:bodyPr wrap="square" rtlCol="0">
            <a:spAutoFit/>
          </a:bodyPr>
          <a:lstStyle/>
          <a:p>
            <a:r>
              <a:rPr lang="en-US" dirty="0">
                <a:hlinkClick r:id="rId3"/>
              </a:rPr>
              <a:t>Link</a:t>
            </a:r>
            <a:endParaRPr lang="en-IN" dirty="0"/>
          </a:p>
        </p:txBody>
      </p:sp>
    </p:spTree>
    <p:extLst>
      <p:ext uri="{BB962C8B-B14F-4D97-AF65-F5344CB8AC3E}">
        <p14:creationId xmlns:p14="http://schemas.microsoft.com/office/powerpoint/2010/main" val="34521235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3" y="2410098"/>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p:sp>
        <p:nvSpPr>
          <p:cNvPr id="2" name="TextBox 1"/>
          <p:cNvSpPr txBox="1"/>
          <p:nvPr/>
        </p:nvSpPr>
        <p:spPr>
          <a:xfrm>
            <a:off x="522167"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p:spTree>
    <p:extLst>
      <p:ext uri="{BB962C8B-B14F-4D97-AF65-F5344CB8AC3E}">
        <p14:creationId xmlns:p14="http://schemas.microsoft.com/office/powerpoint/2010/main" val="5475018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90" y="1185963"/>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a:latin typeface="Arial"/>
              <a:cs typeface="Arial"/>
            </a:endParaRPr>
          </a:p>
        </p:txBody>
      </p:sp>
      <p:sp>
        <p:nvSpPr>
          <p:cNvPr id="3" name="TextBox 2"/>
          <p:cNvSpPr txBox="1"/>
          <p:nvPr/>
        </p:nvSpPr>
        <p:spPr>
          <a:xfrm>
            <a:off x="90117"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a:t>
            </a:r>
            <a:r>
              <a:rPr lang="en-US" sz="2400"/>
              <a:t>ISR). </a:t>
            </a:r>
            <a:r>
              <a:rPr lang="en-US" sz="2400" dirty="0"/>
              <a:t>When in handler mode, the processor always has privileged</a:t>
            </a:r>
          </a:p>
          <a:p>
            <a:r>
              <a:rPr lang="en-US" sz="2400"/>
              <a:t>access level.</a:t>
            </a:r>
            <a:endParaRPr lang="en-US" sz="2400" dirty="0"/>
          </a:p>
          <a:p>
            <a:r>
              <a:rPr lang="en-US" sz="2400" dirty="0"/>
              <a:t>• Thread mode: When executing normal application code, the processor can be</a:t>
            </a:r>
          </a:p>
          <a:p>
            <a:r>
              <a:rPr lang="en-US" sz="2400" dirty="0"/>
              <a:t>either in privileged access level or unprivileged </a:t>
            </a:r>
            <a:r>
              <a:rPr lang="en-US" sz="2400"/>
              <a:t>access level. </a:t>
            </a:r>
            <a:r>
              <a:rPr lang="en-US" sz="2400" dirty="0"/>
              <a:t>This is controlled by</a:t>
            </a:r>
          </a:p>
          <a:p>
            <a:r>
              <a:rPr lang="en-US" sz="2400" dirty="0"/>
              <a:t>a special register called </a:t>
            </a:r>
            <a:r>
              <a:rPr lang="en-US" sz="2400"/>
              <a:t>“CONTROL.”</a:t>
            </a:r>
            <a:endParaRPr lang="en-US" sz="2400" dirty="0"/>
          </a:p>
        </p:txBody>
      </p:sp>
    </p:spTree>
    <p:extLst>
      <p:ext uri="{BB962C8B-B14F-4D97-AF65-F5344CB8AC3E}">
        <p14:creationId xmlns:p14="http://schemas.microsoft.com/office/powerpoint/2010/main" val="19324939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3" y="1978052"/>
            <a:ext cx="4392488" cy="3416320"/>
          </a:xfrm>
          <a:prstGeom prst="rect">
            <a:avLst/>
          </a:prstGeom>
          <a:noFill/>
        </p:spPr>
        <p:txBody>
          <a:bodyPr wrap="square" rtlCol="0">
            <a:spAutoFit/>
          </a:bodyPr>
          <a:lstStyle/>
          <a:p>
            <a:pPr marL="742950" lvl="1"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low registers.</a:t>
            </a:r>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are undefined.</a:t>
            </a:r>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1057148" y="1661159"/>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8"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1" y="2555877"/>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1" y="3419985"/>
            <a:ext cx="1225295"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a:t>
            </a:fld>
            <a:endParaRPr lang="en-US"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2" y="1808862"/>
            <a:ext cx="9663645" cy="1667375"/>
          </a:xfrm>
        </p:spPr>
        <p:txBody>
          <a:bodyPr/>
          <a:lstStyle/>
          <a:p>
            <a:pPr marL="0" indent="0">
              <a:buNone/>
            </a:pPr>
            <a:r>
              <a:rPr lang="en-US" dirty="0"/>
              <a:t>Physically there are two different Stack Pointers: </a:t>
            </a:r>
          </a:p>
          <a:p>
            <a:r>
              <a:rPr lang="en-US" dirty="0"/>
              <a:t>Main Stack Pointer is the default Stack Pointer.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solidFill>
                  <a:srgbClr val="FF0000"/>
                </a:solidFill>
              </a:rPr>
              <a:t>The PSP is normally used when an embedded OS is involved, 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p:spTree>
    <p:extLst>
      <p:ext uri="{BB962C8B-B14F-4D97-AF65-F5344CB8AC3E}">
        <p14:creationId xmlns:p14="http://schemas.microsoft.com/office/powerpoint/2010/main" val="26827582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7" y="1762028"/>
            <a:ext cx="9663645" cy="1667375"/>
          </a:xfrm>
        </p:spPr>
        <p:txBody>
          <a:bodyPr/>
          <a:lstStyle/>
          <a:p>
            <a:r>
              <a:rPr lang="en-US" dirty="0">
                <a:solidFill>
                  <a:srgbClr val="FF0000"/>
                </a:solidFill>
              </a:rPr>
              <a:t>This is used for holding the return address when calling </a:t>
            </a:r>
            <a:r>
              <a:rPr lang="en-US">
                <a:solidFill>
                  <a:srgbClr val="FF0000"/>
                </a:solidFill>
              </a:rPr>
              <a:t>a function, </a:t>
            </a:r>
            <a:r>
              <a:rPr lang="en-US" dirty="0">
                <a:solidFill>
                  <a:srgbClr val="FF0000"/>
                </a:solidFill>
              </a:rPr>
              <a:t>subroutine </a:t>
            </a:r>
            <a:r>
              <a:rPr lang="en-US">
                <a:solidFill>
                  <a:srgbClr val="FF0000"/>
                </a:solidFill>
              </a:rPr>
              <a:t>or Exceptions</a:t>
            </a:r>
            <a:r>
              <a:rPr lang="en-US" dirty="0">
                <a:solidFill>
                  <a:srgbClr val="FF0000"/>
                </a:solidFill>
              </a:rPr>
              <a:t>. </a:t>
            </a:r>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function needs to call another function or subroutine, it needs to save the value of LR in the stack first.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a:latin typeface="Arial"/>
              <a:cs typeface="Arial"/>
            </a:endParaRPr>
          </a:p>
        </p:txBody>
      </p:sp>
    </p:spTree>
    <p:extLst>
      <p:ext uri="{BB962C8B-B14F-4D97-AF65-F5344CB8AC3E}">
        <p14:creationId xmlns:p14="http://schemas.microsoft.com/office/powerpoint/2010/main" val="21247304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32" y="1762028"/>
            <a:ext cx="8958138"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a:latin typeface="Arial"/>
              <a:cs typeface="Arial"/>
            </a:endParaRPr>
          </a:p>
        </p:txBody>
      </p:sp>
    </p:spTree>
    <p:extLst>
      <p:ext uri="{BB962C8B-B14F-4D97-AF65-F5344CB8AC3E}">
        <p14:creationId xmlns:p14="http://schemas.microsoft.com/office/powerpoint/2010/main" val="6492001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1"/>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53</a:t>
            </a:fld>
            <a:endParaRPr lang="en-US" sz="900">
              <a:latin typeface="Arial"/>
              <a:cs typeface="Arial"/>
            </a:endParaRPr>
          </a:p>
        </p:txBody>
      </p:sp>
      <p:sp>
        <p:nvSpPr>
          <p:cNvPr id="4" name="Oval 3"/>
          <p:cNvSpPr/>
          <p:nvPr/>
        </p:nvSpPr>
        <p:spPr>
          <a:xfrm>
            <a:off x="3978549" y="5146403"/>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9"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solidFill>
                  <a:srgbClr val="FF0000"/>
                </a:solidFill>
              </a:rPr>
              <a:t>Special registers are not memory mapped</a:t>
            </a:r>
            <a:r>
              <a:rPr lang="en-US" b="1" dirty="0"/>
              <a:t>,</a:t>
            </a:r>
            <a:r>
              <a:rPr lang="en-US" dirty="0"/>
              <a:t> and can be accessed using special register</a:t>
            </a:r>
          </a:p>
          <a:p>
            <a:r>
              <a:rPr lang="en-US" dirty="0"/>
              <a:t>access instructions such as </a:t>
            </a:r>
            <a:r>
              <a:rPr lang="en-US" dirty="0">
                <a:solidFill>
                  <a:srgbClr val="FF0000"/>
                </a:solidFill>
              </a:rPr>
              <a:t>MSR </a:t>
            </a:r>
            <a:r>
              <a:rPr lang="en-US" dirty="0"/>
              <a:t>and </a:t>
            </a:r>
            <a:r>
              <a:rPr lang="en-US" dirty="0">
                <a:solidFill>
                  <a:srgbClr val="FF0000"/>
                </a:solidFill>
              </a:rPr>
              <a:t>MRS(Move to ARM register from system coprocessor register).</a:t>
            </a:r>
          </a:p>
        </p:txBody>
      </p:sp>
      <p:pic>
        <p:nvPicPr>
          <p:cNvPr id="9" name="Picture 8"/>
          <p:cNvPicPr>
            <a:picLocks noChangeAspect="1"/>
          </p:cNvPicPr>
          <p:nvPr/>
        </p:nvPicPr>
        <p:blipFill>
          <a:blip r:embed="rId4"/>
          <a:stretch>
            <a:fillRect/>
          </a:stretch>
        </p:blipFill>
        <p:spPr>
          <a:xfrm>
            <a:off x="182898" y="4706961"/>
            <a:ext cx="3351152" cy="1879600"/>
          </a:xfrm>
          <a:prstGeom prst="rect">
            <a:avLst/>
          </a:prstGeom>
        </p:spPr>
      </p:pic>
      <p:cxnSp>
        <p:nvCxnSpPr>
          <p:cNvPr id="11" name="Straight Arrow Connector 10"/>
          <p:cNvCxnSpPr>
            <a:stCxn id="4" idx="1"/>
          </p:cNvCxnSpPr>
          <p:nvPr/>
        </p:nvCxnSpPr>
        <p:spPr>
          <a:xfrm flipH="1">
            <a:off x="3546502" y="5357309"/>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773711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099" y="2575561"/>
            <a:ext cx="5251451"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1" y="3097277"/>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5">
                <a:latin typeface="Arial"/>
                <a:cs typeface="Arial"/>
              </a:rPr>
              <a:t>E</a:t>
            </a:r>
            <a:r>
              <a:rPr sz="2000" spc="-10">
                <a:latin typeface="Arial"/>
                <a:cs typeface="Arial"/>
              </a:rPr>
              <a:t>x</a:t>
            </a:r>
            <a:r>
              <a:rPr sz="2000" spc="5">
                <a:latin typeface="Arial"/>
                <a:cs typeface="Arial"/>
              </a:rPr>
              <a:t>c</a:t>
            </a:r>
            <a:r>
              <a:rPr sz="2000" spc="0">
                <a:latin typeface="Arial"/>
                <a:cs typeface="Arial"/>
              </a:rPr>
              <a:t>ep</a:t>
            </a:r>
            <a:r>
              <a:rPr sz="2000" spc="-5">
                <a:latin typeface="Arial"/>
                <a:cs typeface="Arial"/>
              </a:rPr>
              <a:t>t</a:t>
            </a:r>
            <a:r>
              <a:rPr sz="2000" spc="0">
                <a:latin typeface="Arial"/>
                <a:cs typeface="Arial"/>
              </a:rPr>
              <a:t>ion</a:t>
            </a:r>
            <a:r>
              <a:rPr sz="2000" spc="-50">
                <a:latin typeface="Arial"/>
                <a:cs typeface="Arial"/>
              </a:rPr>
              <a:t> </a:t>
            </a:r>
            <a:r>
              <a:rPr sz="2000" spc="5">
                <a:latin typeface="Arial"/>
                <a:cs typeface="Arial"/>
              </a:rPr>
              <a:t>N</a:t>
            </a:r>
            <a:r>
              <a:rPr sz="2000" spc="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The ERSR 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err="1">
                <a:latin typeface="Arial"/>
                <a:cs typeface="Arial"/>
              </a:rPr>
              <a:t>xPSR</a:t>
            </a:r>
            <a:r>
              <a:rPr lang="en-US" sz="2000">
                <a:latin typeface="Arial"/>
                <a:cs typeface="Arial"/>
              </a:rPr>
              <a:t>).</a:t>
            </a:r>
            <a:endParaRPr sz="2000" dirty="0">
              <a:latin typeface="Arial"/>
              <a:cs typeface="Arial"/>
            </a:endParaRPr>
          </a:p>
        </p:txBody>
      </p:sp>
      <p:sp>
        <p:nvSpPr>
          <p:cNvPr id="9" name="object 9"/>
          <p:cNvSpPr/>
          <p:nvPr/>
        </p:nvSpPr>
        <p:spPr>
          <a:xfrm>
            <a:off x="6772655" y="1635381"/>
            <a:ext cx="384050"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81"/>
            <a:ext cx="756921"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8" y="1656714"/>
            <a:ext cx="1815085"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7"/>
            <a:ext cx="1854708"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30"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2" y="1615567"/>
            <a:ext cx="1866899"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28"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80" y="1615567"/>
            <a:ext cx="1866899"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80" y="1615567"/>
            <a:ext cx="1866899"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29"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2"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1"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5"/>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5"/>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1" y="1961515"/>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1" y="1961515"/>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5"/>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3"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11" y="1636903"/>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2"/>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4" y="189445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6"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48"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5" y="1885315"/>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1" y="1663701"/>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1" y="1448817"/>
            <a:ext cx="1274446"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4" y="144881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1" y="1676909"/>
            <a:ext cx="772161"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7"/>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9"/>
            <a:ext cx="1090931" cy="238125"/>
          </a:xfrm>
          <a:prstGeom prst="rect">
            <a:avLst/>
          </a:prstGeom>
        </p:spPr>
        <p:txBody>
          <a:bodyPr vert="horz" wrap="square" lIns="0" tIns="0" rIns="0" bIns="0" rtlCol="0">
            <a:noAutofit/>
          </a:bodyPr>
          <a:lstStyle/>
          <a:p>
            <a:pPr marL="12700">
              <a:lnSpc>
                <a:spcPct val="100000"/>
              </a:lnSpc>
            </a:pPr>
            <a:r>
              <a:rPr sz="1400" b="1" spc="-5" dirty="0">
                <a:latin typeface="Courier New"/>
                <a:cs typeface="Courier New"/>
              </a:rPr>
              <a:t>IS</a:t>
            </a:r>
            <a:r>
              <a:rPr sz="1400" b="1" spc="0" dirty="0">
                <a:latin typeface="Courier New"/>
                <a:cs typeface="Courier New"/>
              </a:rPr>
              <a:t>R</a:t>
            </a:r>
            <a:r>
              <a:rPr sz="1400" b="1" spc="-5" dirty="0">
                <a:latin typeface="Courier New"/>
                <a:cs typeface="Courier New"/>
              </a:rPr>
              <a:t> Nu</a:t>
            </a:r>
            <a:r>
              <a:rPr sz="1400" b="1" spc="-15" dirty="0">
                <a:latin typeface="Courier New"/>
                <a:cs typeface="Courier New"/>
              </a:rPr>
              <a:t>m</a:t>
            </a:r>
            <a:r>
              <a:rPr sz="1400" b="1" spc="-5" dirty="0">
                <a:latin typeface="Courier New"/>
                <a:cs typeface="Courier New"/>
              </a:rPr>
              <a:t>be</a:t>
            </a:r>
            <a:r>
              <a:rPr sz="1400" b="1" spc="0" dirty="0">
                <a:latin typeface="Courier New"/>
                <a:cs typeface="Courier New"/>
              </a:rPr>
              <a:t>r</a:t>
            </a:r>
            <a:endParaRPr sz="1400">
              <a:latin typeface="Courier New"/>
              <a:cs typeface="Courier New"/>
            </a:endParaRPr>
          </a:p>
        </p:txBody>
      </p:sp>
      <p:sp>
        <p:nvSpPr>
          <p:cNvPr id="45" name="object 45"/>
          <p:cNvSpPr txBox="1"/>
          <p:nvPr/>
        </p:nvSpPr>
        <p:spPr>
          <a:xfrm>
            <a:off x="5170426" y="1448817"/>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5" y="1448817"/>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30" y="1445769"/>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5" y="1885315"/>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5"/>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a:latin typeface="Arial"/>
              <a:cs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Program Status Register: xPSR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22301" y="1187451"/>
            <a:ext cx="9296400" cy="541019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55</a:t>
            </a:fld>
            <a:endParaRPr lang="en-US" sz="900">
              <a:latin typeface="Arial"/>
              <a:cs typeface="Arial"/>
            </a:endParaRPr>
          </a:p>
        </p:txBody>
      </p:sp>
    </p:spTree>
    <p:extLst>
      <p:ext uri="{BB962C8B-B14F-4D97-AF65-F5344CB8AC3E}">
        <p14:creationId xmlns:p14="http://schemas.microsoft.com/office/powerpoint/2010/main" val="18744743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56</a:t>
            </a:fld>
            <a:endParaRPr lang="en-US" sz="900">
              <a:latin typeface="Arial"/>
              <a:cs typeface="Arial"/>
            </a:endParaRPr>
          </a:p>
        </p:txBody>
      </p:sp>
      <p:sp>
        <p:nvSpPr>
          <p:cNvPr id="3" name="TextBox 2"/>
          <p:cNvSpPr txBox="1"/>
          <p:nvPr/>
        </p:nvSpPr>
        <p:spPr>
          <a:xfrm>
            <a:off x="546100" y="1949450"/>
            <a:ext cx="1828801" cy="4524315"/>
          </a:xfrm>
          <a:prstGeom prst="rect">
            <a:avLst/>
          </a:prstGeom>
          <a:noFill/>
        </p:spPr>
        <p:txBody>
          <a:bodyPr wrap="square" rtlCol="0">
            <a:spAutoFit/>
          </a:bodyPr>
          <a:lstStyle/>
          <a:p>
            <a:r>
              <a:rPr lang="en-US" dirty="0"/>
              <a:t>Bits 28 to 31 are alu condition code flags.</a:t>
            </a:r>
          </a:p>
          <a:p>
            <a:endParaRPr lang="en-US" dirty="0"/>
          </a:p>
          <a:p>
            <a:r>
              <a:rPr lang="en-US" dirty="0"/>
              <a:t>Q bit – </a:t>
            </a:r>
            <a:r>
              <a:rPr lang="en-US" dirty="0">
                <a:solidFill>
                  <a:srgbClr val="FF0000"/>
                </a:solidFill>
              </a:rPr>
              <a:t>sticky overflow flag , used by saturating instructions.</a:t>
            </a:r>
          </a:p>
          <a:p>
            <a:endParaRPr lang="en-US" dirty="0"/>
          </a:p>
          <a:p>
            <a:r>
              <a:rPr lang="en-US" dirty="0"/>
              <a:t>These alu are the only one you can modify in thread mode</a:t>
            </a:r>
          </a:p>
          <a:p>
            <a:endParaRPr lang="en-US" dirty="0"/>
          </a:p>
          <a:p>
            <a:endParaRPr lang="en-US" dirty="0"/>
          </a:p>
        </p:txBody>
      </p:sp>
    </p:spTree>
    <p:extLst>
      <p:ext uri="{BB962C8B-B14F-4D97-AF65-F5344CB8AC3E}">
        <p14:creationId xmlns:p14="http://schemas.microsoft.com/office/powerpoint/2010/main" val="18396681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3" y="490730"/>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4" y="1352550"/>
            <a:ext cx="10002678"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187452"/>
            <a:ext cx="8709153"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58</a:t>
            </a:fld>
            <a:endParaRPr lang="en-US" sz="900">
              <a:latin typeface="Arial"/>
              <a:cs typeface="Arial"/>
            </a:endParaRPr>
          </a:p>
        </p:txBody>
      </p:sp>
    </p:spTree>
    <p:extLst>
      <p:ext uri="{BB962C8B-B14F-4D97-AF65-F5344CB8AC3E}">
        <p14:creationId xmlns:p14="http://schemas.microsoft.com/office/powerpoint/2010/main" val="30891987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Mask registers</a:t>
            </a:r>
          </a:p>
        </p:txBody>
      </p:sp>
      <p:pic>
        <p:nvPicPr>
          <p:cNvPr id="7" name="Content Placeholder 6"/>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878" r="13582" b="27924"/>
          <a:stretch/>
        </p:blipFill>
        <p:spPr>
          <a:xfrm>
            <a:off x="123823" y="2986162"/>
            <a:ext cx="5438903" cy="3600400"/>
          </a:xfrm>
        </p:spPr>
      </p:pic>
      <p:pic>
        <p:nvPicPr>
          <p:cNvPr id="9" name="Content Placeholder 8"/>
          <p:cNvPicPr>
            <a:picLocks noGrp="1" noChangeAspect="1"/>
          </p:cNvPicPr>
          <p:nvPr>
            <p:ph sz="half" idx="3"/>
          </p:nvPr>
        </p:nvPicPr>
        <p:blipFill rotWithShape="1">
          <a:blip r:embed="rId3">
            <a:extLst>
              <a:ext uri="{28A0092B-C50C-407E-A947-70E740481C1C}">
                <a14:useLocalDpi xmlns:a14="http://schemas.microsoft.com/office/drawing/2010/main" val="0"/>
              </a:ext>
            </a:extLst>
          </a:blip>
          <a:srcRect l="1197" t="13201" r="2820" b="4325"/>
          <a:stretch/>
        </p:blipFill>
        <p:spPr>
          <a:xfrm>
            <a:off x="5562725" y="1618010"/>
            <a:ext cx="5040560" cy="4552764"/>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59</a:t>
            </a:fld>
            <a:endParaRPr lang="en-US" sz="900">
              <a:latin typeface="Arial"/>
              <a:cs typeface="Arial"/>
            </a:endParaRPr>
          </a:p>
        </p:txBody>
      </p:sp>
      <p:pic>
        <p:nvPicPr>
          <p:cNvPr id="3" name="Picture 2"/>
          <p:cNvPicPr>
            <a:picLocks noChangeAspect="1"/>
          </p:cNvPicPr>
          <p:nvPr/>
        </p:nvPicPr>
        <p:blipFill rotWithShape="1">
          <a:blip r:embed="rId4"/>
          <a:srcRect t="8729"/>
          <a:stretch/>
        </p:blipFill>
        <p:spPr>
          <a:xfrm>
            <a:off x="421522" y="1185964"/>
            <a:ext cx="4925176" cy="2202381"/>
          </a:xfrm>
          <a:prstGeom prst="rect">
            <a:avLst/>
          </a:prstGeom>
        </p:spPr>
      </p:pic>
    </p:spTree>
    <p:extLst>
      <p:ext uri="{BB962C8B-B14F-4D97-AF65-F5344CB8AC3E}">
        <p14:creationId xmlns:p14="http://schemas.microsoft.com/office/powerpoint/2010/main" val="2292635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6797BF14-7AFE-40FD-B2D7-B1EEEB61E39F}"/>
              </a:ext>
            </a:extLst>
          </p:cNvPr>
          <p:cNvSpPr>
            <a:spLocks noGrp="1" noChangeArrowheads="1"/>
          </p:cNvSpPr>
          <p:nvPr>
            <p:ph type="title"/>
          </p:nvPr>
        </p:nvSpPr>
        <p:spPr/>
        <p:txBody>
          <a:bodyPr/>
          <a:lstStyle/>
          <a:p>
            <a:pPr eaLnBrk="1" hangingPunct="1"/>
            <a:r>
              <a:rPr lang="en-US" altLang="en-US"/>
              <a:t>ARM History</a:t>
            </a:r>
          </a:p>
        </p:txBody>
      </p:sp>
      <p:sp>
        <p:nvSpPr>
          <p:cNvPr id="12291" name="Rectangle 3">
            <a:extLst>
              <a:ext uri="{FF2B5EF4-FFF2-40B4-BE49-F238E27FC236}">
                <a16:creationId xmlns:a16="http://schemas.microsoft.com/office/drawing/2014/main" id="{F886CBC1-90E6-47DA-9274-38B0428BB61E}"/>
              </a:ext>
            </a:extLst>
          </p:cNvPr>
          <p:cNvSpPr>
            <a:spLocks noGrp="1" noChangeArrowheads="1"/>
          </p:cNvSpPr>
          <p:nvPr>
            <p:ph type="body" idx="1"/>
          </p:nvPr>
        </p:nvSpPr>
        <p:spPr/>
        <p:txBody>
          <a:bodyPr/>
          <a:lstStyle/>
          <a:p>
            <a:pPr algn="just">
              <a:lnSpc>
                <a:spcPct val="150000"/>
              </a:lnSpc>
              <a:spcBef>
                <a:spcPts val="826"/>
              </a:spcBef>
            </a:pPr>
            <a:r>
              <a:rPr lang="en-GB" altLang="en-US" sz="3306" dirty="0"/>
              <a:t>ARM – Acorn RISC Machine(1983–1985)</a:t>
            </a:r>
          </a:p>
          <a:p>
            <a:pPr lvl="1" algn="just" eaLnBrk="1" hangingPunct="1">
              <a:lnSpc>
                <a:spcPct val="150000"/>
              </a:lnSpc>
            </a:pPr>
            <a:r>
              <a:rPr lang="en-GB" altLang="en-US" dirty="0"/>
              <a:t>Acorn Computers Limited, Cambridge, England</a:t>
            </a:r>
          </a:p>
          <a:p>
            <a:pPr algn="just" eaLnBrk="1" hangingPunct="1">
              <a:lnSpc>
                <a:spcPct val="150000"/>
              </a:lnSpc>
            </a:pPr>
            <a:r>
              <a:rPr lang="en-GB" altLang="en-US" sz="3306" dirty="0"/>
              <a:t>ARM – Advanced RISC Machine 1990</a:t>
            </a:r>
            <a:r>
              <a:rPr lang="en-GB" altLang="en-US" dirty="0"/>
              <a:t> </a:t>
            </a:r>
          </a:p>
          <a:p>
            <a:pPr lvl="1" algn="just" eaLnBrk="1" hangingPunct="1">
              <a:lnSpc>
                <a:spcPct val="150000"/>
              </a:lnSpc>
            </a:pPr>
            <a:r>
              <a:rPr lang="en-GB" altLang="en-US" dirty="0"/>
              <a:t>ARM Limited, 1990</a:t>
            </a:r>
          </a:p>
          <a:p>
            <a:pPr lvl="1" algn="just" eaLnBrk="1" hangingPunct="1">
              <a:lnSpc>
                <a:spcPct val="150000"/>
              </a:lnSpc>
            </a:pPr>
            <a:r>
              <a:rPr lang="en-GB" altLang="en-US" dirty="0"/>
              <a:t>ARM has been licensed to many semiconductor manufacturers</a:t>
            </a:r>
          </a:p>
          <a:p>
            <a:pPr eaLnBrk="1" hangingPunct="1"/>
            <a:endParaRPr lang="en-US"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9" y="1176589"/>
            <a:ext cx="8958138"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60</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6" y="2260297"/>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3" y="3690658"/>
            <a:ext cx="8022451" cy="2755900"/>
          </a:xfrm>
          <a:prstGeom prst="rect">
            <a:avLst/>
          </a:prstGeom>
        </p:spPr>
      </p:pic>
    </p:spTree>
    <p:extLst>
      <p:ext uri="{BB962C8B-B14F-4D97-AF65-F5344CB8AC3E}">
        <p14:creationId xmlns:p14="http://schemas.microsoft.com/office/powerpoint/2010/main" val="15236919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9" y="7054851"/>
            <a:ext cx="248413"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701" y="1257478"/>
            <a:ext cx="8382000" cy="5492572"/>
          </a:xfrm>
          <a:prstGeom prst="rect">
            <a:avLst/>
          </a:prstGeom>
        </p:spPr>
      </p:pic>
    </p:spTree>
    <p:extLst>
      <p:ext uri="{BB962C8B-B14F-4D97-AF65-F5344CB8AC3E}">
        <p14:creationId xmlns:p14="http://schemas.microsoft.com/office/powerpoint/2010/main" val="22820113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8" y="1955801"/>
            <a:ext cx="7667026" cy="3644900"/>
          </a:xfrm>
          <a:prstGeom prst="rect">
            <a:avLst/>
          </a:prstGeom>
        </p:spPr>
      </p:pic>
    </p:spTree>
    <p:extLst>
      <p:ext uri="{BB962C8B-B14F-4D97-AF65-F5344CB8AC3E}">
        <p14:creationId xmlns:p14="http://schemas.microsoft.com/office/powerpoint/2010/main" val="27750644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5" y="1936751"/>
            <a:ext cx="7616252" cy="3683000"/>
          </a:xfrm>
          <a:prstGeom prst="rect">
            <a:avLst/>
          </a:prstGeom>
        </p:spPr>
      </p:pic>
    </p:spTree>
    <p:extLst>
      <p:ext uri="{BB962C8B-B14F-4D97-AF65-F5344CB8AC3E}">
        <p14:creationId xmlns:p14="http://schemas.microsoft.com/office/powerpoint/2010/main" val="40027672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3" y="465884"/>
            <a:ext cx="9042080"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9" y="1978050"/>
            <a:ext cx="10002678" cy="3060700"/>
          </a:xfrm>
          <a:prstGeom prst="rect">
            <a:avLst/>
          </a:prstGeom>
        </p:spPr>
      </p:pic>
    </p:spTree>
    <p:extLst>
      <p:ext uri="{BB962C8B-B14F-4D97-AF65-F5344CB8AC3E}">
        <p14:creationId xmlns:p14="http://schemas.microsoft.com/office/powerpoint/2010/main" val="2116523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Privilege, Modes and Stacks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850901" y="1187452"/>
            <a:ext cx="9180639" cy="5546607"/>
          </a:xfrm>
          <a:prstGeom prst="rect">
            <a:avLst/>
          </a:prstGeom>
        </p:spPr>
      </p:pic>
    </p:spTree>
    <p:extLst>
      <p:ext uri="{BB962C8B-B14F-4D97-AF65-F5344CB8AC3E}">
        <p14:creationId xmlns:p14="http://schemas.microsoft.com/office/powerpoint/2010/main" val="11393889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a:t>
            </a:r>
          </a:p>
        </p:txBody>
      </p:sp>
      <p:sp>
        <p:nvSpPr>
          <p:cNvPr id="3" name="Text Placeholder 2"/>
          <p:cNvSpPr>
            <a:spLocks noGrp="1"/>
          </p:cNvSpPr>
          <p:nvPr>
            <p:ph type="body" idx="1"/>
          </p:nvPr>
        </p:nvSpPr>
        <p:spPr>
          <a:xfrm>
            <a:off x="867632" y="1690020"/>
            <a:ext cx="8958138" cy="1667375"/>
          </a:xfrm>
        </p:spPr>
        <p:txBody>
          <a:bodyPr/>
          <a:lstStyle/>
          <a:p>
            <a:r>
              <a:rPr lang="en-US" dirty="0"/>
              <a:t>Memory System features</a:t>
            </a:r>
          </a:p>
          <a:p>
            <a:pPr lvl="1"/>
            <a:r>
              <a:rPr lang="en-US" dirty="0"/>
              <a:t>4GB linear address space </a:t>
            </a:r>
          </a:p>
          <a:p>
            <a:pPr lvl="1"/>
            <a:r>
              <a:rPr lang="en-US" dirty="0"/>
              <a:t>Architecturally defined memory map </a:t>
            </a:r>
          </a:p>
          <a:p>
            <a:pPr lvl="1"/>
            <a:r>
              <a:rPr lang="en-US" dirty="0"/>
              <a:t>Support for little endian and big endian memory systems </a:t>
            </a:r>
          </a:p>
          <a:p>
            <a:pPr lvl="1"/>
            <a:r>
              <a:rPr lang="en-US" dirty="0"/>
              <a:t>Bit band accesses (optional) </a:t>
            </a:r>
          </a:p>
          <a:p>
            <a:pPr lvl="1"/>
            <a:r>
              <a:rPr lang="en-US" dirty="0"/>
              <a:t>Write buffer - When a write transfer to a buffered memory region will take multiple cycles, the transfer can be buffered by the internal write buffer in the Cortex-M3 or Cortex-M4 processor so that the processor can continue to execute the next instruction, if possible. This allows higher program execution speed.</a:t>
            </a:r>
          </a:p>
          <a:p>
            <a:pPr lvl="1"/>
            <a:r>
              <a:rPr lang="en-US" dirty="0"/>
              <a:t>Memory Protection Unit (Optional)</a:t>
            </a:r>
          </a:p>
          <a:p>
            <a:pPr lvl="1"/>
            <a:r>
              <a:rPr lang="en-US" dirty="0"/>
              <a:t>Unaligned transfer support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66</a:t>
            </a:fld>
            <a:endParaRPr lang="en-US" sz="900">
              <a:latin typeface="Arial"/>
              <a:cs typeface="Arial"/>
            </a:endParaRPr>
          </a:p>
        </p:txBody>
      </p:sp>
    </p:spTree>
    <p:extLst>
      <p:ext uri="{BB962C8B-B14F-4D97-AF65-F5344CB8AC3E}">
        <p14:creationId xmlns:p14="http://schemas.microsoft.com/office/powerpoint/2010/main" val="39085520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19973" y="1185962"/>
            <a:ext cx="10053452" cy="5372101"/>
          </a:xfrm>
          <a:prstGeom prst="rect">
            <a:avLst/>
          </a:prstGeom>
        </p:spPr>
      </p:pic>
    </p:spTree>
    <p:extLst>
      <p:ext uri="{BB962C8B-B14F-4D97-AF65-F5344CB8AC3E}">
        <p14:creationId xmlns:p14="http://schemas.microsoft.com/office/powerpoint/2010/main" val="11971502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51"/>
            <a:ext cx="10053452" cy="5003801"/>
          </a:xfrm>
          <a:prstGeom prst="rect">
            <a:avLst/>
          </a:prstGeom>
        </p:spPr>
      </p:pic>
    </p:spTree>
    <p:extLst>
      <p:ext uri="{BB962C8B-B14F-4D97-AF65-F5344CB8AC3E}">
        <p14:creationId xmlns:p14="http://schemas.microsoft.com/office/powerpoint/2010/main" val="19764143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 and Interrupts</a:t>
            </a:r>
          </a:p>
        </p:txBody>
      </p:sp>
      <p:sp>
        <p:nvSpPr>
          <p:cNvPr id="3" name="Text Placeholder 2"/>
          <p:cNvSpPr>
            <a:spLocks noGrp="1"/>
          </p:cNvSpPr>
          <p:nvPr>
            <p:ph type="body" idx="1"/>
          </p:nvPr>
        </p:nvSpPr>
        <p:spPr>
          <a:xfrm>
            <a:off x="954214" y="1512800"/>
            <a:ext cx="8958138" cy="1667375"/>
          </a:xfrm>
        </p:spPr>
        <p:txBody>
          <a:bodyPr/>
          <a:lstStyle/>
          <a:p>
            <a:r>
              <a:rPr lang="en-US" dirty="0"/>
              <a:t>What are exceptions?</a:t>
            </a:r>
          </a:p>
          <a:p>
            <a:pPr lvl="1"/>
            <a:r>
              <a:rPr lang="en-US" dirty="0">
                <a:solidFill>
                  <a:srgbClr val="FF0000"/>
                </a:solidFill>
              </a:rPr>
              <a:t>Exceptions are events that cause changes to program flow. </a:t>
            </a:r>
            <a:r>
              <a:rPr lang="en-US" dirty="0"/>
              <a:t>When one happens, the processor suspends the current executing task and executes a part of the program called the exception handler.</a:t>
            </a:r>
          </a:p>
          <a:p>
            <a:pPr lvl="1"/>
            <a:r>
              <a:rPr lang="en-US" dirty="0"/>
              <a:t> After the execution of the exception handler is completed, the processor then resumes normal program execution. </a:t>
            </a:r>
          </a:p>
          <a:p>
            <a:pPr lvl="1"/>
            <a:r>
              <a:rPr lang="en-US" dirty="0"/>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69</a:t>
            </a:fld>
            <a:endParaRPr lang="en-US" sz="900">
              <a:latin typeface="Arial"/>
              <a:cs typeface="Arial"/>
            </a:endParaRPr>
          </a:p>
        </p:txBody>
      </p:sp>
    </p:spTree>
    <p:extLst>
      <p:ext uri="{BB962C8B-B14F-4D97-AF65-F5344CB8AC3E}">
        <p14:creationId xmlns:p14="http://schemas.microsoft.com/office/powerpoint/2010/main" val="876882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E5644E04-57B3-4600-9369-25258C97C816}"/>
              </a:ext>
            </a:extLst>
          </p:cNvPr>
          <p:cNvSpPr>
            <a:spLocks noGrp="1" noChangeArrowheads="1"/>
          </p:cNvSpPr>
          <p:nvPr>
            <p:ph type="title"/>
          </p:nvPr>
        </p:nvSpPr>
        <p:spPr>
          <a:xfrm>
            <a:off x="812800" y="302611"/>
            <a:ext cx="9067800" cy="956806"/>
          </a:xfrm>
        </p:spPr>
        <p:txBody>
          <a:bodyPr/>
          <a:lstStyle/>
          <a:p>
            <a:pPr eaLnBrk="1" hangingPunct="1"/>
            <a:r>
              <a:rPr lang="en-US" altLang="en-US"/>
              <a:t>ARM History</a:t>
            </a:r>
          </a:p>
        </p:txBody>
      </p:sp>
      <p:sp>
        <p:nvSpPr>
          <p:cNvPr id="13315" name="Rectangle 3">
            <a:extLst>
              <a:ext uri="{FF2B5EF4-FFF2-40B4-BE49-F238E27FC236}">
                <a16:creationId xmlns:a16="http://schemas.microsoft.com/office/drawing/2014/main" id="{B9453468-A25D-4064-8F00-75E6EA5F7406}"/>
              </a:ext>
            </a:extLst>
          </p:cNvPr>
          <p:cNvSpPr>
            <a:spLocks noGrp="1" noChangeArrowheads="1"/>
          </p:cNvSpPr>
          <p:nvPr>
            <p:ph type="body" idx="1"/>
          </p:nvPr>
        </p:nvSpPr>
        <p:spPr>
          <a:xfrm>
            <a:off x="812800" y="1427339"/>
            <a:ext cx="9067800" cy="4986941"/>
          </a:xfrm>
        </p:spPr>
        <p:txBody>
          <a:bodyPr/>
          <a:lstStyle/>
          <a:p>
            <a:pPr algn="just" eaLnBrk="1" hangingPunct="1">
              <a:lnSpc>
                <a:spcPct val="150000"/>
              </a:lnSpc>
            </a:pPr>
            <a:r>
              <a:rPr lang="en-US" altLang="en-US" sz="3085" dirty="0"/>
              <a:t>Key component of many 32 – bit embedded systems</a:t>
            </a:r>
          </a:p>
          <a:p>
            <a:pPr algn="just" eaLnBrk="1" hangingPunct="1">
              <a:lnSpc>
                <a:spcPct val="150000"/>
              </a:lnSpc>
            </a:pPr>
            <a:r>
              <a:rPr lang="en-US" altLang="en-US" sz="3085" dirty="0"/>
              <a:t>Portable Consumer devices</a:t>
            </a:r>
            <a:endParaRPr lang="en-GB" altLang="en-US" sz="3085" dirty="0"/>
          </a:p>
          <a:p>
            <a:pPr algn="just" eaLnBrk="1" hangingPunct="1">
              <a:lnSpc>
                <a:spcPct val="150000"/>
              </a:lnSpc>
            </a:pPr>
            <a:r>
              <a:rPr lang="en-US" altLang="en-US" sz="3085" dirty="0"/>
              <a:t>ARM1 prototype in 1985</a:t>
            </a:r>
          </a:p>
          <a:p>
            <a:pPr algn="just" eaLnBrk="1" hangingPunct="1">
              <a:lnSpc>
                <a:spcPct val="150000"/>
              </a:lnSpc>
            </a:pPr>
            <a:r>
              <a:rPr lang="en-US" altLang="en-US" sz="3085" dirty="0"/>
              <a:t>One of the ARM’s most successful cores is the ARM7TDMI,provides high code density and low power consumption. </a:t>
            </a:r>
          </a:p>
          <a:p>
            <a:pPr algn="just" eaLnBrk="1" hangingPunct="1">
              <a:lnSpc>
                <a:spcPct val="150000"/>
              </a:lnSpc>
            </a:pPr>
            <a:r>
              <a:rPr lang="en-IN" sz="2000" b="1" i="0" dirty="0">
                <a:solidFill>
                  <a:srgbClr val="202124"/>
                </a:solidFill>
                <a:effectLst/>
                <a:latin typeface="arial" panose="020B0604020202020204" pitchFamily="34" charset="0"/>
              </a:rPr>
              <a:t>ARM7 + 16 bit Thumb + JTAG Debug + fast Multiplier + enhanced ICE</a:t>
            </a:r>
            <a:endParaRPr lang="en-US" altLang="en-US" sz="3085" dirty="0"/>
          </a:p>
          <a:p>
            <a:pPr algn="just" eaLnBrk="1" hangingPunct="1">
              <a:lnSpc>
                <a:spcPct val="150000"/>
              </a:lnSpc>
            </a:pPr>
            <a:endParaRPr lang="en-US" altLang="en-US" sz="3085"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Exception sources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6" y="2410098"/>
            <a:ext cx="5448300" cy="2247900"/>
          </a:xfrm>
          <a:prstGeom prst="rect">
            <a:avLst/>
          </a:prstGeom>
        </p:spPr>
      </p:pic>
    </p:spTree>
    <p:extLst>
      <p:ext uri="{BB962C8B-B14F-4D97-AF65-F5344CB8AC3E}">
        <p14:creationId xmlns:p14="http://schemas.microsoft.com/office/powerpoint/2010/main" val="30232581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69867"/>
            <a:ext cx="10693400" cy="5607414"/>
          </a:xfrm>
          <a:prstGeom prst="rect">
            <a:avLst/>
          </a:prstGeom>
        </p:spPr>
      </p:pic>
    </p:spTree>
    <p:extLst>
      <p:ext uri="{BB962C8B-B14F-4D97-AF65-F5344CB8AC3E}">
        <p14:creationId xmlns:p14="http://schemas.microsoft.com/office/powerpoint/2010/main" val="6683497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32" y="1185964"/>
            <a:ext cx="8958138" cy="1667375"/>
          </a:xfrm>
        </p:spPr>
        <p:txBody>
          <a:bodyPr/>
          <a:lstStyle/>
          <a:p>
            <a:r>
              <a:rPr lang="en-US" dirty="0"/>
              <a:t>Features</a:t>
            </a:r>
          </a:p>
          <a:p>
            <a:pPr lvl="1"/>
            <a:r>
              <a:rPr lang="en-US" dirty="0"/>
              <a:t>Flexible exception and interrupt management</a:t>
            </a:r>
          </a:p>
          <a:p>
            <a:pPr lvl="2"/>
            <a:r>
              <a:rPr lang="en-US" dirty="0"/>
              <a:t>Each interrupt (apart from the NMI) can </a:t>
            </a:r>
            <a:r>
              <a:rPr lang="en-US" dirty="0">
                <a:solidFill>
                  <a:srgbClr val="FF0000"/>
                </a:solidFill>
              </a:rPr>
              <a:t>be enabled or disabled and can have its pending status set or cleared by software.</a:t>
            </a:r>
          </a:p>
          <a:p>
            <a:pPr lvl="1"/>
            <a:r>
              <a:rPr lang="en-US" dirty="0"/>
              <a:t>Nested exception/interrupt support</a:t>
            </a:r>
          </a:p>
          <a:p>
            <a:pPr lvl="2"/>
            <a:r>
              <a:rPr lang="en-US" dirty="0"/>
              <a:t>Each exception has a priority level. Some exceptions, such as interrupts, have programmable priority levels and some others (e.g., NMI) have a fixed priority level. When an exception occurs, the NVIC will compare the priority level of this exception to the current level. If the new exception has a higher priority, the current running task will be suspended.</a:t>
            </a:r>
          </a:p>
          <a:p>
            <a:pPr lvl="1"/>
            <a:r>
              <a:rPr lang="en-US" dirty="0"/>
              <a:t>Vectored exception/interrupt entry</a:t>
            </a:r>
          </a:p>
          <a:p>
            <a:pPr lvl="2"/>
            <a:r>
              <a:rPr lang="en-US" dirty="0"/>
              <a:t>The Cortex-M processors automatically locate the starting point of the exception handler from a vector table in the memory. As a result, the delays from the start of the exception to the execution of the exception handlers are reduced.</a:t>
            </a:r>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72</a:t>
            </a:fld>
            <a:endParaRPr lang="en-US" sz="900">
              <a:latin typeface="Arial"/>
              <a:cs typeface="Arial"/>
            </a:endParaRPr>
          </a:p>
        </p:txBody>
      </p:sp>
    </p:spTree>
    <p:extLst>
      <p:ext uri="{BB962C8B-B14F-4D97-AF65-F5344CB8AC3E}">
        <p14:creationId xmlns:p14="http://schemas.microsoft.com/office/powerpoint/2010/main" val="14394946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1"/>
            <a:ext cx="8898064" cy="556623"/>
          </a:xfrm>
        </p:spPr>
        <p:txBody>
          <a:bodyPr/>
          <a:lstStyle/>
          <a:p>
            <a:r>
              <a:rPr lang="en-US" dirty="0"/>
              <a:t>Starting Address of Exception Handler</a:t>
            </a:r>
          </a:p>
        </p:txBody>
      </p:sp>
      <p:sp>
        <p:nvSpPr>
          <p:cNvPr id="3" name="Text Placeholder 2"/>
          <p:cNvSpPr>
            <a:spLocks noGrp="1"/>
          </p:cNvSpPr>
          <p:nvPr>
            <p:ph type="body" idx="1"/>
          </p:nvPr>
        </p:nvSpPr>
        <p:spPr>
          <a:xfrm>
            <a:off x="90117" y="1185964"/>
            <a:ext cx="10441159"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2 x 4 = 0x00000008. </a:t>
            </a:r>
          </a:p>
          <a:p>
            <a:r>
              <a:rPr lang="en-US" dirty="0"/>
              <a:t>The address 0x00000000 is used to store the starting value of the MSP.</a:t>
            </a:r>
          </a:p>
          <a:p>
            <a:r>
              <a:rPr lang="en-US" dirty="0"/>
              <a:t>The 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p:spTree>
    <p:extLst>
      <p:ext uri="{BB962C8B-B14F-4D97-AF65-F5344CB8AC3E}">
        <p14:creationId xmlns:p14="http://schemas.microsoft.com/office/powerpoint/2010/main" val="17138966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5"/>
            <a:ext cx="6448427" cy="5626101"/>
          </a:xfrm>
          <a:prstGeom prst="rect">
            <a:avLst/>
          </a:prstGeom>
        </p:spPr>
      </p:pic>
      <p:sp>
        <p:nvSpPr>
          <p:cNvPr id="6" name="TextBox 5"/>
          <p:cNvSpPr txBox="1"/>
          <p:nvPr/>
        </p:nvSpPr>
        <p:spPr>
          <a:xfrm>
            <a:off x="522167" y="1546003"/>
            <a:ext cx="2952328" cy="923330"/>
          </a:xfrm>
          <a:prstGeom prst="rect">
            <a:avLst/>
          </a:prstGeom>
          <a:noFill/>
        </p:spPr>
        <p:txBody>
          <a:bodyPr wrap="square" rtlCol="0">
            <a:spAutoFit/>
          </a:bodyPr>
          <a:lstStyle/>
          <a:p>
            <a:r>
              <a:rPr lang="en-US" dirty="0"/>
              <a:t>LSB of exception vectors should be set to 1 to indicate Thumb state</a:t>
            </a:r>
          </a:p>
        </p:txBody>
      </p:sp>
    </p:spTree>
    <p:extLst>
      <p:ext uri="{BB962C8B-B14F-4D97-AF65-F5344CB8AC3E}">
        <p14:creationId xmlns:p14="http://schemas.microsoft.com/office/powerpoint/2010/main" val="21394333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5" y="1690018"/>
            <a:ext cx="10459651" cy="3644900"/>
          </a:xfrm>
          <a:prstGeom prst="rect">
            <a:avLst/>
          </a:prstGeom>
        </p:spPr>
      </p:pic>
    </p:spTree>
    <p:extLst>
      <p:ext uri="{BB962C8B-B14F-4D97-AF65-F5344CB8AC3E}">
        <p14:creationId xmlns:p14="http://schemas.microsoft.com/office/powerpoint/2010/main" val="9459459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8" y="1808862"/>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a:t>
            </a:r>
            <a:r>
              <a:rPr lang="en-US" dirty="0">
                <a:solidFill>
                  <a:srgbClr val="FF0000"/>
                </a:solidFill>
              </a:rPr>
              <a:t>SCB is memory-mapped</a:t>
            </a:r>
            <a:r>
              <a:rPr lang="en-US" dirty="0"/>
              <a:t>.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a:latin typeface="Arial"/>
              <a:cs typeface="Arial"/>
            </a:endParaRPr>
          </a:p>
        </p:txBody>
      </p:sp>
    </p:spTree>
    <p:extLst>
      <p:ext uri="{BB962C8B-B14F-4D97-AF65-F5344CB8AC3E}">
        <p14:creationId xmlns:p14="http://schemas.microsoft.com/office/powerpoint/2010/main" val="31848482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Core Sight Debug and Trace Technology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77</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030" y="1329978"/>
            <a:ext cx="7806127" cy="5220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412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32" y="1401987"/>
            <a:ext cx="8958138"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78</a:t>
            </a:fld>
            <a:endParaRPr lang="en-US" sz="900">
              <a:latin typeface="Arial"/>
              <a:cs typeface="Arial"/>
            </a:endParaRPr>
          </a:p>
        </p:txBody>
      </p:sp>
    </p:spTree>
    <p:extLst>
      <p:ext uri="{BB962C8B-B14F-4D97-AF65-F5344CB8AC3E}">
        <p14:creationId xmlns:p14="http://schemas.microsoft.com/office/powerpoint/2010/main" val="38031142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79</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3" y="1549401"/>
            <a:ext cx="8115299" cy="4457700"/>
          </a:xfrm>
          <a:prstGeom prst="rect">
            <a:avLst/>
          </a:prstGeom>
        </p:spPr>
      </p:pic>
    </p:spTree>
    <p:extLst>
      <p:ext uri="{BB962C8B-B14F-4D97-AF65-F5344CB8AC3E}">
        <p14:creationId xmlns:p14="http://schemas.microsoft.com/office/powerpoint/2010/main" val="349565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63DB0419-3317-449C-8E92-107FCE3E15F2}"/>
              </a:ext>
            </a:extLst>
          </p:cNvPr>
          <p:cNvSpPr>
            <a:spLocks noGrp="1" noChangeArrowheads="1"/>
          </p:cNvSpPr>
          <p:nvPr>
            <p:ph type="title"/>
          </p:nvPr>
        </p:nvSpPr>
        <p:spPr/>
        <p:txBody>
          <a:bodyPr/>
          <a:lstStyle/>
          <a:p>
            <a:pPr eaLnBrk="1" hangingPunct="1"/>
            <a:r>
              <a:rPr lang="en-US" altLang="en-US"/>
              <a:t>Advanced RISC Machines</a:t>
            </a:r>
          </a:p>
        </p:txBody>
      </p:sp>
      <p:sp>
        <p:nvSpPr>
          <p:cNvPr id="15363" name="Rectangle 3">
            <a:extLst>
              <a:ext uri="{FF2B5EF4-FFF2-40B4-BE49-F238E27FC236}">
                <a16:creationId xmlns:a16="http://schemas.microsoft.com/office/drawing/2014/main" id="{6EB2A1B4-E8A8-4652-B6B0-207481B7CCD6}"/>
              </a:ext>
            </a:extLst>
          </p:cNvPr>
          <p:cNvSpPr>
            <a:spLocks noGrp="1" noChangeArrowheads="1"/>
          </p:cNvSpPr>
          <p:nvPr>
            <p:ph type="body" idx="1"/>
          </p:nvPr>
        </p:nvSpPr>
        <p:spPr/>
        <p:txBody>
          <a:bodyPr/>
          <a:lstStyle/>
          <a:p>
            <a:pPr algn="just" eaLnBrk="1" hangingPunct="1">
              <a:lnSpc>
                <a:spcPct val="150000"/>
              </a:lnSpc>
            </a:pPr>
            <a:r>
              <a:rPr lang="en-US" altLang="en-US" sz="3085"/>
              <a:t>ARM Core uses a ________ architecture</a:t>
            </a:r>
            <a:endParaRPr lang="en-US" altLang="en-US" sz="3085">
              <a:solidFill>
                <a:srgbClr val="CC0000"/>
              </a:solidFill>
            </a:endParaRPr>
          </a:p>
          <a:p>
            <a:pPr algn="just" eaLnBrk="1" hangingPunct="1">
              <a:lnSpc>
                <a:spcPct val="150000"/>
              </a:lnSpc>
            </a:pPr>
            <a:r>
              <a:rPr lang="en-US" altLang="en-US" sz="3085"/>
              <a:t>ARM is Physical hardware design company.</a:t>
            </a:r>
          </a:p>
          <a:p>
            <a:pPr algn="just" eaLnBrk="1" hangingPunct="1">
              <a:lnSpc>
                <a:spcPct val="150000"/>
              </a:lnSpc>
            </a:pPr>
            <a:r>
              <a:rPr lang="en-US" altLang="en-US" sz="3085"/>
              <a:t>ARM licenses its cores out and other  companies make processors based on  its cores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80</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4" y="1377950"/>
            <a:ext cx="7648575" cy="4800600"/>
          </a:xfrm>
          <a:prstGeom prst="rect">
            <a:avLst/>
          </a:prstGeom>
        </p:spPr>
      </p:pic>
    </p:spTree>
    <p:extLst>
      <p:ext uri="{BB962C8B-B14F-4D97-AF65-F5344CB8AC3E}">
        <p14:creationId xmlns:p14="http://schemas.microsoft.com/office/powerpoint/2010/main" val="7608263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8" y="2381251"/>
            <a:ext cx="10307327" cy="2794000"/>
          </a:xfrm>
          <a:prstGeom prst="rect">
            <a:avLst/>
          </a:prstGeom>
        </p:spPr>
      </p:pic>
    </p:spTree>
    <p:extLst>
      <p:ext uri="{BB962C8B-B14F-4D97-AF65-F5344CB8AC3E}">
        <p14:creationId xmlns:p14="http://schemas.microsoft.com/office/powerpoint/2010/main" val="26974839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82</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90" y="1187450"/>
            <a:ext cx="8706613" cy="5410200"/>
          </a:xfrm>
          <a:prstGeom prst="rect">
            <a:avLst/>
          </a:prstGeom>
        </p:spPr>
      </p:pic>
    </p:spTree>
    <p:extLst>
      <p:ext uri="{BB962C8B-B14F-4D97-AF65-F5344CB8AC3E}">
        <p14:creationId xmlns:p14="http://schemas.microsoft.com/office/powerpoint/2010/main" val="35725778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83</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301" y="1185964"/>
            <a:ext cx="5686801" cy="5429249"/>
          </a:xfrm>
          <a:prstGeom prst="rect">
            <a:avLst/>
          </a:prstGeom>
        </p:spPr>
      </p:pic>
    </p:spTree>
    <p:extLst>
      <p:ext uri="{BB962C8B-B14F-4D97-AF65-F5344CB8AC3E}">
        <p14:creationId xmlns:p14="http://schemas.microsoft.com/office/powerpoint/2010/main" val="35916431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84</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9" y="1225573"/>
            <a:ext cx="8861553" cy="5295879"/>
          </a:xfrm>
          <a:prstGeom prst="rect">
            <a:avLst/>
          </a:prstGeom>
        </p:spPr>
      </p:pic>
    </p:spTree>
    <p:extLst>
      <p:ext uri="{BB962C8B-B14F-4D97-AF65-F5344CB8AC3E}">
        <p14:creationId xmlns:p14="http://schemas.microsoft.com/office/powerpoint/2010/main" val="8138976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3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5"/>
            <a:ext cx="8741858"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86</a:t>
            </a:fld>
            <a:endParaRPr lang="en-US" sz="900">
              <a:latin typeface="Arial"/>
              <a:cs typeface="Arial"/>
            </a:endParaRPr>
          </a:p>
        </p:txBody>
      </p:sp>
    </p:spTree>
    <p:extLst>
      <p:ext uri="{BB962C8B-B14F-4D97-AF65-F5344CB8AC3E}">
        <p14:creationId xmlns:p14="http://schemas.microsoft.com/office/powerpoint/2010/main" val="20727610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87</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7" y="105844"/>
            <a:ext cx="8885626" cy="6388101"/>
          </a:xfrm>
          <a:prstGeom prst="rect">
            <a:avLst/>
          </a:prstGeom>
        </p:spPr>
      </p:pic>
    </p:spTree>
    <p:extLst>
      <p:ext uri="{BB962C8B-B14F-4D97-AF65-F5344CB8AC3E}">
        <p14:creationId xmlns:p14="http://schemas.microsoft.com/office/powerpoint/2010/main" val="11963077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3" y="1401987"/>
            <a:ext cx="1944215"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3" y="4354314"/>
            <a:ext cx="1944215" cy="923330"/>
          </a:xfrm>
          <a:prstGeom prst="rect">
            <a:avLst/>
          </a:prstGeom>
          <a:noFill/>
        </p:spPr>
        <p:txBody>
          <a:bodyPr wrap="square" rtlCol="0">
            <a:spAutoFit/>
          </a:bodyPr>
          <a:lstStyle/>
          <a:p>
            <a:r>
              <a:rPr lang="en-US" b="1" dirty="0"/>
              <a:t>Little Endian – Data on the AHB Bus</a:t>
            </a:r>
          </a:p>
        </p:txBody>
      </p:sp>
    </p:spTree>
    <p:extLst>
      <p:ext uri="{BB962C8B-B14F-4D97-AF65-F5344CB8AC3E}">
        <p14:creationId xmlns:p14="http://schemas.microsoft.com/office/powerpoint/2010/main" val="4173805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026">
            <a:extLst>
              <a:ext uri="{FF2B5EF4-FFF2-40B4-BE49-F238E27FC236}">
                <a16:creationId xmlns:a16="http://schemas.microsoft.com/office/drawing/2014/main" id="{97015666-8E88-41F4-AAAE-A2E397FE6D8E}"/>
              </a:ext>
            </a:extLst>
          </p:cNvPr>
          <p:cNvSpPr>
            <a:spLocks noGrp="1" noChangeArrowheads="1"/>
          </p:cNvSpPr>
          <p:nvPr>
            <p:ph type="title"/>
          </p:nvPr>
        </p:nvSpPr>
        <p:spPr/>
        <p:txBody>
          <a:bodyPr/>
          <a:lstStyle/>
          <a:p>
            <a:pPr eaLnBrk="1" hangingPunct="1"/>
            <a:r>
              <a:rPr lang="en-US" altLang="en-US"/>
              <a:t>RISC vs. CISC Architecture</a:t>
            </a:r>
          </a:p>
        </p:txBody>
      </p:sp>
      <p:grpSp>
        <p:nvGrpSpPr>
          <p:cNvPr id="17411" name="Group 1027">
            <a:extLst>
              <a:ext uri="{FF2B5EF4-FFF2-40B4-BE49-F238E27FC236}">
                <a16:creationId xmlns:a16="http://schemas.microsoft.com/office/drawing/2014/main" id="{5F002713-45ED-4F7C-8767-C308C8D15241}"/>
              </a:ext>
            </a:extLst>
          </p:cNvPr>
          <p:cNvGrpSpPr>
            <a:grpSpLocks/>
          </p:cNvGrpSpPr>
          <p:nvPr/>
        </p:nvGrpSpPr>
        <p:grpSpPr bwMode="auto">
          <a:xfrm>
            <a:off x="644878" y="1544536"/>
            <a:ext cx="9403644" cy="5088393"/>
            <a:chOff x="192" y="883"/>
            <a:chExt cx="5376" cy="2909"/>
          </a:xfrm>
        </p:grpSpPr>
        <p:sp>
          <p:nvSpPr>
            <p:cNvPr id="17412" name="Rectangle 1028">
              <a:extLst>
                <a:ext uri="{FF2B5EF4-FFF2-40B4-BE49-F238E27FC236}">
                  <a16:creationId xmlns:a16="http://schemas.microsoft.com/office/drawing/2014/main" id="{79596137-35AF-4A2E-92C7-AA0B7A892E75}"/>
                </a:ext>
              </a:extLst>
            </p:cNvPr>
            <p:cNvSpPr>
              <a:spLocks noChangeArrowheads="1"/>
            </p:cNvSpPr>
            <p:nvPr/>
          </p:nvSpPr>
          <p:spPr bwMode="auto">
            <a:xfrm>
              <a:off x="2880" y="3290"/>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Pipelining is Complex</a:t>
              </a:r>
            </a:p>
          </p:txBody>
        </p:sp>
        <p:sp>
          <p:nvSpPr>
            <p:cNvPr id="17413" name="Rectangle 1029">
              <a:extLst>
                <a:ext uri="{FF2B5EF4-FFF2-40B4-BE49-F238E27FC236}">
                  <a16:creationId xmlns:a16="http://schemas.microsoft.com/office/drawing/2014/main" id="{2A360699-5CAB-49C7-AA92-1B39CA2C8064}"/>
                </a:ext>
              </a:extLst>
            </p:cNvPr>
            <p:cNvSpPr>
              <a:spLocks noChangeArrowheads="1"/>
            </p:cNvSpPr>
            <p:nvPr/>
          </p:nvSpPr>
          <p:spPr bwMode="auto">
            <a:xfrm>
              <a:off x="192" y="3290"/>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Instructions are pipelinable</a:t>
              </a:r>
            </a:p>
          </p:txBody>
        </p:sp>
        <p:sp>
          <p:nvSpPr>
            <p:cNvPr id="17414" name="Rectangle 1030">
              <a:extLst>
                <a:ext uri="{FF2B5EF4-FFF2-40B4-BE49-F238E27FC236}">
                  <a16:creationId xmlns:a16="http://schemas.microsoft.com/office/drawing/2014/main" id="{169D4FA8-5873-4670-A153-8F3D6416095E}"/>
                </a:ext>
              </a:extLst>
            </p:cNvPr>
            <p:cNvSpPr>
              <a:spLocks noChangeArrowheads="1"/>
            </p:cNvSpPr>
            <p:nvPr/>
          </p:nvSpPr>
          <p:spPr bwMode="auto">
            <a:xfrm>
              <a:off x="2880" y="2788"/>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Small Register Bank</a:t>
              </a:r>
            </a:p>
          </p:txBody>
        </p:sp>
        <p:sp>
          <p:nvSpPr>
            <p:cNvPr id="17415" name="Rectangle 1031">
              <a:extLst>
                <a:ext uri="{FF2B5EF4-FFF2-40B4-BE49-F238E27FC236}">
                  <a16:creationId xmlns:a16="http://schemas.microsoft.com/office/drawing/2014/main" id="{FCEC7377-3C45-4BCA-8892-4E27D4A4C2AE}"/>
                </a:ext>
              </a:extLst>
            </p:cNvPr>
            <p:cNvSpPr>
              <a:spLocks noChangeArrowheads="1"/>
            </p:cNvSpPr>
            <p:nvPr/>
          </p:nvSpPr>
          <p:spPr bwMode="auto">
            <a:xfrm>
              <a:off x="192" y="2788"/>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Large Register bank</a:t>
              </a:r>
            </a:p>
          </p:txBody>
        </p:sp>
        <p:sp>
          <p:nvSpPr>
            <p:cNvPr id="17416" name="Rectangle 1032">
              <a:extLst>
                <a:ext uri="{FF2B5EF4-FFF2-40B4-BE49-F238E27FC236}">
                  <a16:creationId xmlns:a16="http://schemas.microsoft.com/office/drawing/2014/main" id="{C8E9D6F1-BAF6-49C0-93FA-B7975EA385A5}"/>
                </a:ext>
              </a:extLst>
            </p:cNvPr>
            <p:cNvSpPr>
              <a:spLocks noChangeArrowheads="1"/>
            </p:cNvSpPr>
            <p:nvPr/>
          </p:nvSpPr>
          <p:spPr bwMode="auto">
            <a:xfrm>
              <a:off x="2880" y="2193"/>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Memory values can be used as operands in instructions</a:t>
              </a:r>
            </a:p>
          </p:txBody>
        </p:sp>
        <p:sp>
          <p:nvSpPr>
            <p:cNvPr id="17417" name="Rectangle 1033">
              <a:extLst>
                <a:ext uri="{FF2B5EF4-FFF2-40B4-BE49-F238E27FC236}">
                  <a16:creationId xmlns:a16="http://schemas.microsoft.com/office/drawing/2014/main" id="{FAAFF369-B4ED-4BB2-821D-D1F7088663A2}"/>
                </a:ext>
              </a:extLst>
            </p:cNvPr>
            <p:cNvSpPr>
              <a:spLocks noChangeArrowheads="1"/>
            </p:cNvSpPr>
            <p:nvPr/>
          </p:nvSpPr>
          <p:spPr bwMode="auto">
            <a:xfrm>
              <a:off x="192" y="2193"/>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Load/Store Architecture</a:t>
              </a:r>
            </a:p>
          </p:txBody>
        </p:sp>
        <p:sp>
          <p:nvSpPr>
            <p:cNvPr id="17418" name="Rectangle 1034">
              <a:extLst>
                <a:ext uri="{FF2B5EF4-FFF2-40B4-BE49-F238E27FC236}">
                  <a16:creationId xmlns:a16="http://schemas.microsoft.com/office/drawing/2014/main" id="{FA14358D-D97B-4418-A027-AA576EA4CAE6}"/>
                </a:ext>
              </a:extLst>
            </p:cNvPr>
            <p:cNvSpPr>
              <a:spLocks noChangeArrowheads="1"/>
            </p:cNvSpPr>
            <p:nvPr/>
          </p:nvSpPr>
          <p:spPr bwMode="auto">
            <a:xfrm>
              <a:off x="2880" y="1598"/>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Several formats of instructions</a:t>
              </a:r>
            </a:p>
          </p:txBody>
        </p:sp>
        <p:sp>
          <p:nvSpPr>
            <p:cNvPr id="17419" name="Rectangle 1035">
              <a:extLst>
                <a:ext uri="{FF2B5EF4-FFF2-40B4-BE49-F238E27FC236}">
                  <a16:creationId xmlns:a16="http://schemas.microsoft.com/office/drawing/2014/main" id="{BA23B3D6-02D2-43DD-ACF3-FD4AD72AFE25}"/>
                </a:ext>
              </a:extLst>
            </p:cNvPr>
            <p:cNvSpPr>
              <a:spLocks noChangeArrowheads="1"/>
            </p:cNvSpPr>
            <p:nvPr/>
          </p:nvSpPr>
          <p:spPr bwMode="auto">
            <a:xfrm>
              <a:off x="192" y="1598"/>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Few formats of instructions</a:t>
              </a:r>
            </a:p>
          </p:txBody>
        </p:sp>
        <p:sp>
          <p:nvSpPr>
            <p:cNvPr id="17420" name="Rectangle 1036">
              <a:extLst>
                <a:ext uri="{FF2B5EF4-FFF2-40B4-BE49-F238E27FC236}">
                  <a16:creationId xmlns:a16="http://schemas.microsoft.com/office/drawing/2014/main" id="{B1C1D38C-5E3B-4017-8F01-D68352336BDD}"/>
                </a:ext>
              </a:extLst>
            </p:cNvPr>
            <p:cNvSpPr>
              <a:spLocks noChangeArrowheads="1"/>
            </p:cNvSpPr>
            <p:nvPr/>
          </p:nvSpPr>
          <p:spPr bwMode="auto">
            <a:xfrm>
              <a:off x="2880" y="1209"/>
              <a:ext cx="2688" cy="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Variable length instructions</a:t>
              </a:r>
            </a:p>
          </p:txBody>
        </p:sp>
        <p:sp>
          <p:nvSpPr>
            <p:cNvPr id="17421" name="Rectangle 1037">
              <a:extLst>
                <a:ext uri="{FF2B5EF4-FFF2-40B4-BE49-F238E27FC236}">
                  <a16:creationId xmlns:a16="http://schemas.microsoft.com/office/drawing/2014/main" id="{526DF776-C9D0-4492-9A8D-02E0C44FBCAD}"/>
                </a:ext>
              </a:extLst>
            </p:cNvPr>
            <p:cNvSpPr>
              <a:spLocks noChangeArrowheads="1"/>
            </p:cNvSpPr>
            <p:nvPr/>
          </p:nvSpPr>
          <p:spPr bwMode="auto">
            <a:xfrm>
              <a:off x="192" y="1209"/>
              <a:ext cx="2688" cy="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Fixed width instructions</a:t>
              </a:r>
            </a:p>
          </p:txBody>
        </p:sp>
        <p:sp>
          <p:nvSpPr>
            <p:cNvPr id="17422" name="Rectangle 1038">
              <a:extLst>
                <a:ext uri="{FF2B5EF4-FFF2-40B4-BE49-F238E27FC236}">
                  <a16:creationId xmlns:a16="http://schemas.microsoft.com/office/drawing/2014/main" id="{88EC2952-0E67-4479-A397-1378B1EC3914}"/>
                </a:ext>
              </a:extLst>
            </p:cNvPr>
            <p:cNvSpPr>
              <a:spLocks noChangeArrowheads="1"/>
            </p:cNvSpPr>
            <p:nvPr/>
          </p:nvSpPr>
          <p:spPr bwMode="auto">
            <a:xfrm>
              <a:off x="2880" y="883"/>
              <a:ext cx="2688" cy="326"/>
            </a:xfrm>
            <a:prstGeom prst="rect">
              <a:avLst/>
            </a:prstGeom>
            <a:solidFill>
              <a:srgbClr val="B2B2B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lgn="ctr">
                <a:spcBef>
                  <a:spcPts val="771"/>
                </a:spcBef>
                <a:buClr>
                  <a:srgbClr val="000000"/>
                </a:buClr>
                <a:buNone/>
              </a:pPr>
              <a:r>
                <a:rPr lang="en-GB" altLang="en-US" sz="3085" b="1">
                  <a:solidFill>
                    <a:srgbClr val="000000"/>
                  </a:solidFill>
                  <a:cs typeface="Lucida Sans Unicode" panose="020B0602030504020204" pitchFamily="34" charset="0"/>
                </a:rPr>
                <a:t>CISC</a:t>
              </a:r>
            </a:p>
          </p:txBody>
        </p:sp>
        <p:sp>
          <p:nvSpPr>
            <p:cNvPr id="17423" name="Rectangle 1039">
              <a:extLst>
                <a:ext uri="{FF2B5EF4-FFF2-40B4-BE49-F238E27FC236}">
                  <a16:creationId xmlns:a16="http://schemas.microsoft.com/office/drawing/2014/main" id="{D72703C3-8BAA-41CB-BBF9-E2D7F2FE60CE}"/>
                </a:ext>
              </a:extLst>
            </p:cNvPr>
            <p:cNvSpPr>
              <a:spLocks noChangeArrowheads="1"/>
            </p:cNvSpPr>
            <p:nvPr/>
          </p:nvSpPr>
          <p:spPr bwMode="auto">
            <a:xfrm>
              <a:off x="192" y="883"/>
              <a:ext cx="2688" cy="326"/>
            </a:xfrm>
            <a:prstGeom prst="rect">
              <a:avLst/>
            </a:prstGeom>
            <a:solidFill>
              <a:srgbClr val="B2B2B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lgn="ctr">
                <a:spcBef>
                  <a:spcPts val="771"/>
                </a:spcBef>
                <a:buClr>
                  <a:srgbClr val="000000"/>
                </a:buClr>
                <a:buNone/>
              </a:pPr>
              <a:r>
                <a:rPr lang="en-GB" altLang="en-US" sz="3085" b="1">
                  <a:solidFill>
                    <a:srgbClr val="000000"/>
                  </a:solidFill>
                  <a:cs typeface="Lucida Sans Unicode" panose="020B0602030504020204" pitchFamily="34" charset="0"/>
                </a:rPr>
                <a:t>RISC</a:t>
              </a:r>
            </a:p>
          </p:txBody>
        </p:sp>
        <p:sp>
          <p:nvSpPr>
            <p:cNvPr id="17424" name="Line 1040">
              <a:extLst>
                <a:ext uri="{FF2B5EF4-FFF2-40B4-BE49-F238E27FC236}">
                  <a16:creationId xmlns:a16="http://schemas.microsoft.com/office/drawing/2014/main" id="{F6D8D7F6-DF99-4C2B-B1BB-C4FFDD4ECA1C}"/>
                </a:ext>
              </a:extLst>
            </p:cNvPr>
            <p:cNvSpPr>
              <a:spLocks noChangeShapeType="1"/>
            </p:cNvSpPr>
            <p:nvPr/>
          </p:nvSpPr>
          <p:spPr bwMode="auto">
            <a:xfrm>
              <a:off x="192" y="883"/>
              <a:ext cx="5376" cy="1"/>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5" name="Line 1041">
              <a:extLst>
                <a:ext uri="{FF2B5EF4-FFF2-40B4-BE49-F238E27FC236}">
                  <a16:creationId xmlns:a16="http://schemas.microsoft.com/office/drawing/2014/main" id="{85C4DCE2-FA37-4298-B659-0985F181D80C}"/>
                </a:ext>
              </a:extLst>
            </p:cNvPr>
            <p:cNvSpPr>
              <a:spLocks noChangeShapeType="1"/>
            </p:cNvSpPr>
            <p:nvPr/>
          </p:nvSpPr>
          <p:spPr bwMode="auto">
            <a:xfrm>
              <a:off x="192" y="1209"/>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6" name="Line 1042">
              <a:extLst>
                <a:ext uri="{FF2B5EF4-FFF2-40B4-BE49-F238E27FC236}">
                  <a16:creationId xmlns:a16="http://schemas.microsoft.com/office/drawing/2014/main" id="{D2AC573B-27CF-48E9-9A25-C4FDB57C1BA8}"/>
                </a:ext>
              </a:extLst>
            </p:cNvPr>
            <p:cNvSpPr>
              <a:spLocks noChangeShapeType="1"/>
            </p:cNvSpPr>
            <p:nvPr/>
          </p:nvSpPr>
          <p:spPr bwMode="auto">
            <a:xfrm>
              <a:off x="192" y="3792"/>
              <a:ext cx="5376" cy="1"/>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7" name="Line 1043">
              <a:extLst>
                <a:ext uri="{FF2B5EF4-FFF2-40B4-BE49-F238E27FC236}">
                  <a16:creationId xmlns:a16="http://schemas.microsoft.com/office/drawing/2014/main" id="{CE99AD54-3928-4770-9BC1-1AF9D90E2E7A}"/>
                </a:ext>
              </a:extLst>
            </p:cNvPr>
            <p:cNvSpPr>
              <a:spLocks noChangeShapeType="1"/>
            </p:cNvSpPr>
            <p:nvPr/>
          </p:nvSpPr>
          <p:spPr bwMode="auto">
            <a:xfrm>
              <a:off x="192" y="883"/>
              <a:ext cx="1" cy="2909"/>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8" name="Line 1044">
              <a:extLst>
                <a:ext uri="{FF2B5EF4-FFF2-40B4-BE49-F238E27FC236}">
                  <a16:creationId xmlns:a16="http://schemas.microsoft.com/office/drawing/2014/main" id="{126777A3-CD91-4708-BC76-8487C55DA665}"/>
                </a:ext>
              </a:extLst>
            </p:cNvPr>
            <p:cNvSpPr>
              <a:spLocks noChangeShapeType="1"/>
            </p:cNvSpPr>
            <p:nvPr/>
          </p:nvSpPr>
          <p:spPr bwMode="auto">
            <a:xfrm>
              <a:off x="2880" y="883"/>
              <a:ext cx="1" cy="2909"/>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9" name="Line 1045">
              <a:extLst>
                <a:ext uri="{FF2B5EF4-FFF2-40B4-BE49-F238E27FC236}">
                  <a16:creationId xmlns:a16="http://schemas.microsoft.com/office/drawing/2014/main" id="{B1F92CD5-896A-4E53-B1AD-8591CC2F86D6}"/>
                </a:ext>
              </a:extLst>
            </p:cNvPr>
            <p:cNvSpPr>
              <a:spLocks noChangeShapeType="1"/>
            </p:cNvSpPr>
            <p:nvPr/>
          </p:nvSpPr>
          <p:spPr bwMode="auto">
            <a:xfrm>
              <a:off x="5568" y="883"/>
              <a:ext cx="1" cy="2909"/>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0" name="Line 1046">
              <a:extLst>
                <a:ext uri="{FF2B5EF4-FFF2-40B4-BE49-F238E27FC236}">
                  <a16:creationId xmlns:a16="http://schemas.microsoft.com/office/drawing/2014/main" id="{B4382C80-A49F-4728-B713-1F4F6738BBA0}"/>
                </a:ext>
              </a:extLst>
            </p:cNvPr>
            <p:cNvSpPr>
              <a:spLocks noChangeShapeType="1"/>
            </p:cNvSpPr>
            <p:nvPr/>
          </p:nvSpPr>
          <p:spPr bwMode="auto">
            <a:xfrm>
              <a:off x="192" y="1598"/>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1" name="Line 1047">
              <a:extLst>
                <a:ext uri="{FF2B5EF4-FFF2-40B4-BE49-F238E27FC236}">
                  <a16:creationId xmlns:a16="http://schemas.microsoft.com/office/drawing/2014/main" id="{599B0EB2-90DC-4369-BA44-0CD02E57F29B}"/>
                </a:ext>
              </a:extLst>
            </p:cNvPr>
            <p:cNvSpPr>
              <a:spLocks noChangeShapeType="1"/>
            </p:cNvSpPr>
            <p:nvPr/>
          </p:nvSpPr>
          <p:spPr bwMode="auto">
            <a:xfrm>
              <a:off x="192" y="2193"/>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2" name="Line 1048">
              <a:extLst>
                <a:ext uri="{FF2B5EF4-FFF2-40B4-BE49-F238E27FC236}">
                  <a16:creationId xmlns:a16="http://schemas.microsoft.com/office/drawing/2014/main" id="{1D920086-4606-406F-9DDE-6A4242E1F651}"/>
                </a:ext>
              </a:extLst>
            </p:cNvPr>
            <p:cNvSpPr>
              <a:spLocks noChangeShapeType="1"/>
            </p:cNvSpPr>
            <p:nvPr/>
          </p:nvSpPr>
          <p:spPr bwMode="auto">
            <a:xfrm>
              <a:off x="192" y="2788"/>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3" name="Line 1049">
              <a:extLst>
                <a:ext uri="{FF2B5EF4-FFF2-40B4-BE49-F238E27FC236}">
                  <a16:creationId xmlns:a16="http://schemas.microsoft.com/office/drawing/2014/main" id="{B3D7EC27-6A74-4842-9975-7E099E12C89C}"/>
                </a:ext>
              </a:extLst>
            </p:cNvPr>
            <p:cNvSpPr>
              <a:spLocks noChangeShapeType="1"/>
            </p:cNvSpPr>
            <p:nvPr/>
          </p:nvSpPr>
          <p:spPr bwMode="auto">
            <a:xfrm>
              <a:off x="192" y="3290"/>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1" y="490730"/>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6" y="1454151"/>
            <a:ext cx="8428651" cy="4648200"/>
          </a:xfrm>
          <a:prstGeom prst="rect">
            <a:avLst/>
          </a:prstGeom>
        </p:spPr>
      </p:pic>
    </p:spTree>
    <p:extLst>
      <p:ext uri="{BB962C8B-B14F-4D97-AF65-F5344CB8AC3E}">
        <p14:creationId xmlns:p14="http://schemas.microsoft.com/office/powerpoint/2010/main" val="42301858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2"/>
            <a:ext cx="10369152" cy="1667375"/>
          </a:xfrm>
        </p:spPr>
        <p:txBody>
          <a:bodyPr/>
          <a:lstStyle/>
          <a:p>
            <a:r>
              <a:rPr lang="en-US" b="1" dirty="0" err="1">
                <a:solidFill>
                  <a:srgbClr val="FF0000"/>
                </a:solidFill>
              </a:rPr>
              <a:t>Bufferable</a:t>
            </a:r>
            <a:r>
              <a:rPr lang="en-US" dirty="0"/>
              <a:t>: Write to memory can be carried out by a write buffer while the processor continues on to next instruction execution.</a:t>
            </a:r>
          </a:p>
          <a:p>
            <a:r>
              <a:rPr lang="en-US" b="1"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b="1" dirty="0">
                <a:solidFill>
                  <a:srgbClr val="FF0000"/>
                </a:solidFill>
              </a:rPr>
              <a:t>Executable</a:t>
            </a:r>
            <a:r>
              <a:rPr lang="en-US" dirty="0"/>
              <a:t>: The processor can fetch and execute program code from this memory region.</a:t>
            </a:r>
          </a:p>
          <a:p>
            <a:r>
              <a:rPr lang="en-US" b="1"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a:latin typeface="Arial"/>
              <a:cs typeface="Arial"/>
            </a:endParaRPr>
          </a:p>
        </p:txBody>
      </p:sp>
    </p:spTree>
    <p:extLst>
      <p:ext uri="{BB962C8B-B14F-4D97-AF65-F5344CB8AC3E}">
        <p14:creationId xmlns:p14="http://schemas.microsoft.com/office/powerpoint/2010/main" val="35069916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7" y="490730"/>
            <a:ext cx="8754046" cy="556623"/>
          </a:xfrm>
        </p:spPr>
        <p:txBody>
          <a:bodyPr/>
          <a:lstStyle/>
          <a:p>
            <a:r>
              <a:rPr lang="en-US" dirty="0"/>
              <a:t>Exclusive Access in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8" y="1206500"/>
            <a:ext cx="8276326" cy="5143501"/>
          </a:xfrm>
          <a:prstGeom prst="rect">
            <a:avLst/>
          </a:prstGeom>
        </p:spPr>
      </p:pic>
    </p:spTree>
    <p:extLst>
      <p:ext uri="{BB962C8B-B14F-4D97-AF65-F5344CB8AC3E}">
        <p14:creationId xmlns:p14="http://schemas.microsoft.com/office/powerpoint/2010/main" val="31949020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5" y="1113955"/>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the system. For example, to:</a:t>
            </a:r>
          </a:p>
          <a:p>
            <a:r>
              <a:rPr lang="en-US" dirty="0">
                <a:solidFill>
                  <a:srgbClr val="FF0000"/>
                </a:solidFill>
              </a:rPr>
              <a:t>Provide a flash programming utility, so that you can program the flash using a simple UART interface</a:t>
            </a:r>
            <a:r>
              <a:rPr lang="en-US" dirty="0"/>
              <a:t>, or </a:t>
            </a:r>
            <a:r>
              <a:rPr lang="en-US" dirty="0">
                <a:solidFill>
                  <a:srgbClr val="FF0000"/>
                </a:solidFill>
              </a:rPr>
              <a:t>even program some parts of the flash memory dynamically.</a:t>
            </a:r>
          </a:p>
          <a:p>
            <a:r>
              <a:rPr lang="en-US" dirty="0"/>
              <a:t>Provide </a:t>
            </a:r>
            <a:r>
              <a:rPr lang="en-US" dirty="0">
                <a:solidFill>
                  <a:srgbClr val="FF0000"/>
                </a:solidFill>
              </a:rPr>
              <a:t>Built-In Self Test (BIST) for the chip.</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93</a:t>
            </a:fld>
            <a:endParaRPr lang="en-US" sz="900">
              <a:latin typeface="Arial"/>
              <a:cs typeface="Arial"/>
            </a:endParaRPr>
          </a:p>
        </p:txBody>
      </p:sp>
    </p:spTree>
    <p:extLst>
      <p:ext uri="{BB962C8B-B14F-4D97-AF65-F5344CB8AC3E}">
        <p14:creationId xmlns:p14="http://schemas.microsoft.com/office/powerpoint/2010/main" val="12530475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Bootloaders and Memory Remapping</a:t>
            </a:r>
          </a:p>
        </p:txBody>
      </p:sp>
      <p:sp>
        <p:nvSpPr>
          <p:cNvPr id="3" name="Text Placeholder 2"/>
          <p:cNvSpPr>
            <a:spLocks noGrp="1"/>
          </p:cNvSpPr>
          <p:nvPr>
            <p:ph type="body" idx="1"/>
          </p:nvPr>
        </p:nvSpPr>
        <p:spPr>
          <a:xfrm>
            <a:off x="162128" y="1329980"/>
            <a:ext cx="9663642" cy="1667375"/>
          </a:xfrm>
        </p:spPr>
        <p:txBody>
          <a:bodyPr/>
          <a:lstStyle/>
          <a:p>
            <a:r>
              <a:rPr lang="en-US" dirty="0"/>
              <a:t>For chips with a boot loader ROM, the boot loader is executed when the system is started, so it has to be located in address 0 when the system starts at power up. </a:t>
            </a:r>
          </a:p>
          <a:p>
            <a:r>
              <a:rPr lang="en-US" dirty="0"/>
              <a:t>However, the next time the system starts, it might not need to execute the boot loader again and can run the application in the flash directly, so the memory map needs to be changed.</a:t>
            </a:r>
          </a:p>
          <a:p>
            <a:r>
              <a:rPr lang="en-US" dirty="0"/>
              <a:t>In order to do this, the </a:t>
            </a:r>
            <a:r>
              <a:rPr lang="en-US" dirty="0">
                <a:solidFill>
                  <a:srgbClr val="FF0000"/>
                </a:solidFill>
              </a:rPr>
              <a:t>address decoder needs to be programmable.</a:t>
            </a:r>
            <a:r>
              <a:rPr lang="en-US" dirty="0"/>
              <a:t> A </a:t>
            </a:r>
            <a:r>
              <a:rPr lang="en-US" dirty="0">
                <a:solidFill>
                  <a:srgbClr val="FF0000"/>
                </a:solidFill>
              </a:rPr>
              <a:t>hardware register (e.g., a peripheral register in a system control unit) can be used</a:t>
            </a:r>
            <a:r>
              <a:rPr lang="en-US" dirty="0"/>
              <a:t>.</a:t>
            </a:r>
          </a:p>
          <a:p>
            <a:r>
              <a:rPr lang="en-US" dirty="0"/>
              <a:t>The operation to switch the memory map is called “</a:t>
            </a:r>
            <a:r>
              <a:rPr lang="en-US" dirty="0">
                <a:solidFill>
                  <a:srgbClr val="FF0000"/>
                </a:solidFill>
              </a:rPr>
              <a:t>Memory Remap.” This operation is done by the boot loader.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94</a:t>
            </a:fld>
            <a:endParaRPr lang="en-US" sz="900">
              <a:latin typeface="Arial"/>
              <a:cs typeface="Arial"/>
            </a:endParaRPr>
          </a:p>
        </p:txBody>
      </p:sp>
    </p:spTree>
    <p:extLst>
      <p:ext uri="{BB962C8B-B14F-4D97-AF65-F5344CB8AC3E}">
        <p14:creationId xmlns:p14="http://schemas.microsoft.com/office/powerpoint/2010/main" val="34687854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95</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034335" y="105842"/>
            <a:ext cx="6442436" cy="7450658"/>
          </a:xfrm>
          <a:prstGeom prst="rect">
            <a:avLst/>
          </a:prstGeom>
        </p:spPr>
      </p:pic>
    </p:spTree>
    <p:extLst>
      <p:ext uri="{BB962C8B-B14F-4D97-AF65-F5344CB8AC3E}">
        <p14:creationId xmlns:p14="http://schemas.microsoft.com/office/powerpoint/2010/main" val="28217062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1" y="22077"/>
            <a:ext cx="9402120" cy="556623"/>
          </a:xfrm>
        </p:spPr>
        <p:txBody>
          <a:bodyPr/>
          <a:lstStyle/>
          <a:p>
            <a:pPr algn="ctr"/>
            <a:r>
              <a:rPr lang="en-US" dirty="0"/>
              <a:t>Memory remap implementation with boot loader</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96</a:t>
            </a:fld>
            <a:endParaRPr lang="en-US" sz="900" dirty="0">
              <a:latin typeface="Arial"/>
              <a:cs typeface="Arial"/>
            </a:endParaRPr>
          </a:p>
        </p:txBody>
      </p:sp>
      <p:pic>
        <p:nvPicPr>
          <p:cNvPr id="4" name="Picture 3"/>
          <p:cNvPicPr>
            <a:picLocks noChangeAspect="1"/>
          </p:cNvPicPr>
          <p:nvPr/>
        </p:nvPicPr>
        <p:blipFill rotWithShape="1">
          <a:blip r:embed="rId2"/>
          <a:srcRect/>
          <a:stretch/>
        </p:blipFill>
        <p:spPr>
          <a:xfrm>
            <a:off x="0" y="1257971"/>
            <a:ext cx="10693400" cy="5120420"/>
          </a:xfrm>
          <a:prstGeom prst="rect">
            <a:avLst/>
          </a:prstGeom>
        </p:spPr>
      </p:pic>
    </p:spTree>
    <p:extLst>
      <p:ext uri="{BB962C8B-B14F-4D97-AF65-F5344CB8AC3E}">
        <p14:creationId xmlns:p14="http://schemas.microsoft.com/office/powerpoint/2010/main" val="22385695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2"/>
            <a:ext cx="9591637" cy="1667375"/>
          </a:xfrm>
        </p:spPr>
        <p:txBody>
          <a:bodyPr/>
          <a:lstStyle/>
          <a:p>
            <a:r>
              <a:rPr lang="en-US" dirty="0"/>
              <a:t>Normally the boot loader is accessible from address 0 using a memory address alias, and the alias can be </a:t>
            </a:r>
            <a:r>
              <a:rPr lang="en-US"/>
              <a:t>turned off. </a:t>
            </a:r>
            <a:r>
              <a:rPr lang="en-US" dirty="0"/>
              <a:t>There are many possible memory </a:t>
            </a:r>
            <a:r>
              <a:rPr lang="en-US"/>
              <a:t>system configurations. </a:t>
            </a:r>
            <a:r>
              <a:rPr lang="en-US" dirty="0"/>
              <a:t>What is shown </a:t>
            </a:r>
            <a:r>
              <a:rPr lang="en-US"/>
              <a:t>in prev. </a:t>
            </a:r>
            <a:r>
              <a:rPr lang="en-US" dirty="0"/>
              <a:t>slide is just one of </a:t>
            </a:r>
            <a:r>
              <a:rPr lang="en-US"/>
              <a:t>the possibilities. </a:t>
            </a:r>
            <a:endParaRPr lang="en-US" dirty="0"/>
          </a:p>
          <a:p>
            <a:r>
              <a:rPr lang="en-US" dirty="0"/>
              <a:t>In some microcontrollers, memory remapping is not needed as the boot loaders present in address 0 are executed every time the system </a:t>
            </a:r>
            <a:r>
              <a:rPr lang="en-US"/>
              <a:t>starts up. </a:t>
            </a:r>
            <a:endParaRPr lang="en-US" dirty="0"/>
          </a:p>
          <a:p>
            <a:r>
              <a:rPr lang="en-US" dirty="0"/>
              <a:t>The vector table is then relocated using the vector table relocation feature provided by the processor, so there is no need to use any remap to handle </a:t>
            </a:r>
            <a:r>
              <a:rPr lang="en-US"/>
              <a:t>vector fetches.</a:t>
            </a:r>
            <a:endParaRPr lang="en-US" dirty="0"/>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97</a:t>
            </a:fld>
            <a:endParaRPr lang="en-US" sz="900">
              <a:latin typeface="Arial"/>
              <a:cs typeface="Arial"/>
            </a:endParaRPr>
          </a:p>
        </p:txBody>
      </p:sp>
    </p:spTree>
    <p:extLst>
      <p:ext uri="{BB962C8B-B14F-4D97-AF65-F5344CB8AC3E}">
        <p14:creationId xmlns:p14="http://schemas.microsoft.com/office/powerpoint/2010/main" val="28371783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99</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XeGKudETKPeaCNGFh5iwUzzYZDrQrCHKPfejBusKNvQLcln0aiewszm1omL74>xXOERgJrn4wgiPpGYa05bg==</nXeGKudETKPeaCNGFh5iwUzzYZDrQrCHKPfejBusKNvQLcln0aiewszm1omL74>
</file>

<file path=customXml/item10.xml><?xml version="1.0" encoding="utf-8"?>
<nXeGKudETKPeaCNGFh5i8sltj09I1nJ8AlBUytNZ1Ehih9jnZMZtoeNI9UMZ5>hQOrgaZel9Xce9iivZRnVtPKMmclybzjQee+t57u6m4=</nXeGKudETKPeaCNGFh5i8sltj09I1nJ8AlBUytNZ1Ehih9jnZMZtoeNI9UMZ5>
</file>

<file path=customXml/item11.xml><?xml version="1.0" encoding="utf-8"?>
<nXeGKudETKPeaCNGFh5i0BGlH9ci87cLWvMx3DlPzuAPh2gY9s703zKUS7uW>mZ4rtFSXbzk2Ux9ca9oo0xssZsK6RtvXeFpgWced9qTnnSF/zlEjoqm0v7i91j1Vxii9QCg+8cB1ldFwI4Uut7FkjP+UI8M1cV9ttMuEg8TrxYRiQB6ifhBS6WnwKiaWXSisUpHrVGW1xdRgka8gxQ==</nXeGKudETKPeaCNGFh5i0BGlH9ci87cLWvMx3DlPzuAPh2gY9s703zKUS7uW>
</file>

<file path=customXml/item12.xml><?xml version="1.0" encoding="utf-8"?>
<NovaPath_docID>LVYCHO19NYL359163243VPG4TH</NovaPath_docID>
</file>

<file path=customXml/item13.xml><?xml version="1.0" encoding="utf-8"?>
<nXeGKudETKPeaCNGFh5iyLk1gcWWJqTgFQk8wGFUmjFC0m6hdwbr2zDsrBNVqK>ZlVJfRBpz5lbyGnSv/Z+QA==</nXeGKudETKPeaCNGFh5iyLk1gcWWJqTgFQk8wGFUmjFC0m6hdwbr2zDsrBNVqK>
</file>

<file path=customXml/item14.xml><?xml version="1.0" encoding="utf-8"?>
<nXeGKudETKPeaCNGFh5ix5fP7fSWtl37NIroXmZyHIynb9qBde2n67FOJFV2>eDRB324l0Mn4dbbVFF/GnQ==</nXeGKudETKPeaCNGFh5ix5fP7fSWtl37NIroXmZyHIynb9qBde2n67FOJFV2>
</file>

<file path=customXml/item15.xml><?xml version="1.0" encoding="utf-8"?>
<NovaPath_DocumentType>0</NovaPath_DocumentType>
</file>

<file path=customXml/item16.xml><?xml version="1.0" encoding="utf-8"?>
<NovaPath_docAuthor>jbungo</NovaPath_docAuthor>
</file>

<file path=customXml/item17.xml><?xml version="1.0" encoding="utf-8"?>
<nXeGKudETKPeaCNGFh5i7cKyawAjgyQn9gyiebCxx1jD9eHXSWW9Lib2F1j9>fA1qgb7790upUrxYUxfdzcBesH0ECkOSNOlUUDKovnb4vNmfjysJ+j36hEnPy9rkf4Jmc+wequkgpMU9A0amCQ==</nXeGKudETKPeaCNGFh5i7cKyawAjgyQn9gyiebCxx1jD9eHXSWW9Lib2F1j9>
</file>

<file path=customXml/item18.xml><?xml version="1.0" encoding="utf-8"?>
<NovaPath_docClassDate>11/09/2020 17:34:42</NovaPath_docClassDate>
</file>

<file path=customXml/item19.xml><?xml version="1.0" encoding="utf-8"?>
<NovaPath_versionInfo>5.0.3.12870</NovaPath_versionInfo>
</file>

<file path=customXml/item2.xml><?xml version="1.0" encoding="utf-8"?>
<NovaPath_severityLevel>0</NovaPath_severityLevel>
</file>

<file path=customXml/item20.xml><?xml version="1.0" encoding="utf-8"?>
<nXeGKudETKPeaCNGFh5ix5fP7fSWtl37NIroXmYBQsS1cecqKZfGozr8W9iy>lRNKEdCWJXNAkniveh3+yQ==</nXeGKudETKPeaCNGFh5ix5fP7fSWtl37NIroXmYBQsS1cecqKZfGozr8W9iy>
</file>

<file path=customXml/item21.xml><?xml version="1.0" encoding="utf-8"?>
<nXeGKudETKPeaCNGFh5iTSI5UodjD94nh7U7VklxY>FS3MYj/iUxgF6pSYx3UlFNqeY30FWgHovIktz7UL9DoN1Gv0/2V3+Bgs3qnG34IT9l1UjmTGrWrT9GpPJvv8Bg==</nXeGKudETKPeaCNGFh5iTSI5UodjD94nh7U7VklxY>
</file>

<file path=customXml/item22.xml><?xml version="1.0" encoding="utf-8"?>
<NovaPath_docName>CortexM3_Uni_Intro (2).pptx</NovaPath_docName>
</file>

<file path=customXml/item23.xml><?xml version="1.0" encoding="utf-8"?>
<NovaPath_docOwner>Z665059</NovaPath_docOwner>
</file>

<file path=customXml/item24.xml><?xml version="1.0" encoding="utf-8"?>
<NovaPath_baseApplication>Microsoft PowerPoint</NovaPath_baseApplication>
</file>

<file path=customXml/item25.xml><?xml version="1.0" encoding="utf-8"?>
<NovaPath_docClassID>1010</NovaPath_docClassID>
</file>

<file path=customXml/item26.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3.xml><?xml version="1.0" encoding="utf-8"?>
<nXeGKudETKPeaCNGFh5ix5fP7fSWtl37NIroXmZN38TajkfZeW3Vf6bvmNn8>F3zN+b/i4tnmf1Pn8dMHjQY4fOkrWxKKFMwQJVnEdZxFV8fboXniajiXuuMheA5H</nXeGKudETKPeaCNGFh5ix5fP7fSWtl37NIroXmZN38TajkfZeW3Vf6bvmNn8>
</file>

<file path=customXml/item4.xml><?xml version="1.0" encoding="utf-8"?>
<NovaPath_tenantID>8BC9BD9B-31E2-4E97-ABE0-B03814292429</NovaPath_tenantID>
</file>

<file path=customXml/item5.xml><?xml version="1.0" encoding="utf-8"?>
<nXeGKudETKPeaCNGFh5i7KB6PCgefevITs3IW5zvHkDTq2cPPZVDzitehfVaR>xXOERgJrn4wgiPpGYa05bg==</nXeGKudETKPeaCNGFh5i7KB6PCgefevITs3IW5zvHkDTq2cPPZVDzitehfVaR>
</file>

<file path=customXml/item6.xml><?xml version="1.0" encoding="utf-8"?>
<nXeGKudETKPeaCNGFh5i2aVdoOsLYjULCdH7T707tDyRRmguot4fEcJ2iD6f9>FpGM3f2hcFY+SsLGgsEJmw==</nXeGKudETKPeaCNGFh5i2aVdoOsLYjULCdH7T707tDyRRmguot4fEcJ2iD6f9>
</file>

<file path=customXml/item7.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8.xml><?xml version="1.0" encoding="utf-8"?>
<NovaPath_docClass>Public</NovaPath_docClass>
</file>

<file path=customXml/item9.xml><?xml version="1.0" encoding="utf-8"?>
<NovaPath_docPath>C:\Users\z665059\Downloads\CortexM3_Uni_Intro (2).pptx</NovaPath_docPath>
</file>

<file path=customXml/itemProps1.xml><?xml version="1.0" encoding="utf-8"?>
<ds:datastoreItem xmlns:ds="http://schemas.openxmlformats.org/officeDocument/2006/customXml" ds:itemID="{871F7A91-E79E-489A-8A81-50D251CB3745}">
  <ds:schemaRefs/>
</ds:datastoreItem>
</file>

<file path=customXml/itemProps10.xml><?xml version="1.0" encoding="utf-8"?>
<ds:datastoreItem xmlns:ds="http://schemas.openxmlformats.org/officeDocument/2006/customXml" ds:itemID="{838F5B1D-F5B9-4DA5-AE4C-EC9992C1C2EE}">
  <ds:schemaRefs/>
</ds:datastoreItem>
</file>

<file path=customXml/itemProps11.xml><?xml version="1.0" encoding="utf-8"?>
<ds:datastoreItem xmlns:ds="http://schemas.openxmlformats.org/officeDocument/2006/customXml" ds:itemID="{5E0E0918-1318-469F-B171-67D60DBBECD1}">
  <ds:schemaRefs/>
</ds:datastoreItem>
</file>

<file path=customXml/itemProps12.xml><?xml version="1.0" encoding="utf-8"?>
<ds:datastoreItem xmlns:ds="http://schemas.openxmlformats.org/officeDocument/2006/customXml" ds:itemID="{C097465D-E039-4EAA-BF73-A1B556F2491F}">
  <ds:schemaRefs/>
</ds:datastoreItem>
</file>

<file path=customXml/itemProps13.xml><?xml version="1.0" encoding="utf-8"?>
<ds:datastoreItem xmlns:ds="http://schemas.openxmlformats.org/officeDocument/2006/customXml" ds:itemID="{481EBD72-B192-443B-8114-59C28453AEB0}">
  <ds:schemaRefs/>
</ds:datastoreItem>
</file>

<file path=customXml/itemProps14.xml><?xml version="1.0" encoding="utf-8"?>
<ds:datastoreItem xmlns:ds="http://schemas.openxmlformats.org/officeDocument/2006/customXml" ds:itemID="{B89FAA7E-68E5-457E-8C86-8FBDF7CD2A31}">
  <ds:schemaRefs/>
</ds:datastoreItem>
</file>

<file path=customXml/itemProps15.xml><?xml version="1.0" encoding="utf-8"?>
<ds:datastoreItem xmlns:ds="http://schemas.openxmlformats.org/officeDocument/2006/customXml" ds:itemID="{4B81F814-0AFA-4648-B987-64576560D85A}">
  <ds:schemaRefs/>
</ds:datastoreItem>
</file>

<file path=customXml/itemProps16.xml><?xml version="1.0" encoding="utf-8"?>
<ds:datastoreItem xmlns:ds="http://schemas.openxmlformats.org/officeDocument/2006/customXml" ds:itemID="{632E5392-2DA1-425C-B512-21002E0D7418}">
  <ds:schemaRefs/>
</ds:datastoreItem>
</file>

<file path=customXml/itemProps17.xml><?xml version="1.0" encoding="utf-8"?>
<ds:datastoreItem xmlns:ds="http://schemas.openxmlformats.org/officeDocument/2006/customXml" ds:itemID="{98C8A440-FDB1-472D-8C33-9E42EAC851A1}">
  <ds:schemaRefs/>
</ds:datastoreItem>
</file>

<file path=customXml/itemProps18.xml><?xml version="1.0" encoding="utf-8"?>
<ds:datastoreItem xmlns:ds="http://schemas.openxmlformats.org/officeDocument/2006/customXml" ds:itemID="{BB587D7A-6141-434B-A579-1A98B71AE98B}">
  <ds:schemaRefs/>
</ds:datastoreItem>
</file>

<file path=customXml/itemProps19.xml><?xml version="1.0" encoding="utf-8"?>
<ds:datastoreItem xmlns:ds="http://schemas.openxmlformats.org/officeDocument/2006/customXml" ds:itemID="{F5C4C2F4-CBE1-4E32-942B-F09D3CC810EF}">
  <ds:schemaRefs/>
</ds:datastoreItem>
</file>

<file path=customXml/itemProps2.xml><?xml version="1.0" encoding="utf-8"?>
<ds:datastoreItem xmlns:ds="http://schemas.openxmlformats.org/officeDocument/2006/customXml" ds:itemID="{A07E62D5-CD5C-4076-9BC6-1E25CEEB1BA2}">
  <ds:schemaRefs/>
</ds:datastoreItem>
</file>

<file path=customXml/itemProps20.xml><?xml version="1.0" encoding="utf-8"?>
<ds:datastoreItem xmlns:ds="http://schemas.openxmlformats.org/officeDocument/2006/customXml" ds:itemID="{02495C98-9ED6-4774-ACE1-2B327817F1EA}">
  <ds:schemaRefs/>
</ds:datastoreItem>
</file>

<file path=customXml/itemProps21.xml><?xml version="1.0" encoding="utf-8"?>
<ds:datastoreItem xmlns:ds="http://schemas.openxmlformats.org/officeDocument/2006/customXml" ds:itemID="{005CE29A-CABD-4E2C-B815-A24B3B89224D}">
  <ds:schemaRefs/>
</ds:datastoreItem>
</file>

<file path=customXml/itemProps22.xml><?xml version="1.0" encoding="utf-8"?>
<ds:datastoreItem xmlns:ds="http://schemas.openxmlformats.org/officeDocument/2006/customXml" ds:itemID="{4AA3869D-FDAA-495B-AC9C-C6DE6B105034}">
  <ds:schemaRefs/>
</ds:datastoreItem>
</file>

<file path=customXml/itemProps23.xml><?xml version="1.0" encoding="utf-8"?>
<ds:datastoreItem xmlns:ds="http://schemas.openxmlformats.org/officeDocument/2006/customXml" ds:itemID="{6FFD013A-90A8-4ABC-A3F4-B535C5BB5738}">
  <ds:schemaRefs/>
</ds:datastoreItem>
</file>

<file path=customXml/itemProps24.xml><?xml version="1.0" encoding="utf-8"?>
<ds:datastoreItem xmlns:ds="http://schemas.openxmlformats.org/officeDocument/2006/customXml" ds:itemID="{8609E2E9-85C8-4FA7-8318-F8E027521687}">
  <ds:schemaRefs/>
</ds:datastoreItem>
</file>

<file path=customXml/itemProps25.xml><?xml version="1.0" encoding="utf-8"?>
<ds:datastoreItem xmlns:ds="http://schemas.openxmlformats.org/officeDocument/2006/customXml" ds:itemID="{4B36DCB3-A0BF-4B4A-97A2-B5312116F23D}">
  <ds:schemaRefs/>
</ds:datastoreItem>
</file>

<file path=customXml/itemProps26.xml><?xml version="1.0" encoding="utf-8"?>
<ds:datastoreItem xmlns:ds="http://schemas.openxmlformats.org/officeDocument/2006/customXml" ds:itemID="{76188721-9506-4294-AD5A-0BBF6875966D}">
  <ds:schemaRefs/>
</ds:datastoreItem>
</file>

<file path=customXml/itemProps3.xml><?xml version="1.0" encoding="utf-8"?>
<ds:datastoreItem xmlns:ds="http://schemas.openxmlformats.org/officeDocument/2006/customXml" ds:itemID="{28D03332-5333-4921-8441-FB1A521D2A57}">
  <ds:schemaRefs/>
</ds:datastoreItem>
</file>

<file path=customXml/itemProps4.xml><?xml version="1.0" encoding="utf-8"?>
<ds:datastoreItem xmlns:ds="http://schemas.openxmlformats.org/officeDocument/2006/customXml" ds:itemID="{8EA93414-B350-4404-AACD-D8D301824F7B}">
  <ds:schemaRefs/>
</ds:datastoreItem>
</file>

<file path=customXml/itemProps5.xml><?xml version="1.0" encoding="utf-8"?>
<ds:datastoreItem xmlns:ds="http://schemas.openxmlformats.org/officeDocument/2006/customXml" ds:itemID="{C6455E77-D443-43E6-8B1F-CD9DDB63E59E}">
  <ds:schemaRefs/>
</ds:datastoreItem>
</file>

<file path=customXml/itemProps6.xml><?xml version="1.0" encoding="utf-8"?>
<ds:datastoreItem xmlns:ds="http://schemas.openxmlformats.org/officeDocument/2006/customXml" ds:itemID="{1C7693F1-63BB-4051-A5BC-4118CDCFFB1B}">
  <ds:schemaRefs/>
</ds:datastoreItem>
</file>

<file path=customXml/itemProps7.xml><?xml version="1.0" encoding="utf-8"?>
<ds:datastoreItem xmlns:ds="http://schemas.openxmlformats.org/officeDocument/2006/customXml" ds:itemID="{89830B55-A272-498B-B4B3-5D0C5480D74E}">
  <ds:schemaRefs/>
</ds:datastoreItem>
</file>

<file path=customXml/itemProps8.xml><?xml version="1.0" encoding="utf-8"?>
<ds:datastoreItem xmlns:ds="http://schemas.openxmlformats.org/officeDocument/2006/customXml" ds:itemID="{5303415C-4C72-47D4-AA8C-AA6C4312C693}">
  <ds:schemaRefs/>
</ds:datastoreItem>
</file>

<file path=customXml/itemProps9.xml><?xml version="1.0" encoding="utf-8"?>
<ds:datastoreItem xmlns:ds="http://schemas.openxmlformats.org/officeDocument/2006/customXml" ds:itemID="{2E17BA9F-142D-423C-933E-25D5435F5951}">
  <ds:schemaRefs/>
</ds:datastoreItem>
</file>

<file path=docProps/app.xml><?xml version="1.0" encoding="utf-8"?>
<Properties xmlns="http://schemas.openxmlformats.org/officeDocument/2006/extended-properties" xmlns:vt="http://schemas.openxmlformats.org/officeDocument/2006/docPropsVTypes">
  <Template/>
  <TotalTime>4361</TotalTime>
  <Words>5400</Words>
  <Application>Microsoft Office PowerPoint</Application>
  <PresentationFormat>Custom</PresentationFormat>
  <Paragraphs>756</Paragraphs>
  <Slides>126</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126</vt:i4>
      </vt:variant>
    </vt:vector>
  </HeadingPairs>
  <TitlesOfParts>
    <vt:vector size="134" baseType="lpstr">
      <vt:lpstr>Arial</vt:lpstr>
      <vt:lpstr>Arial</vt:lpstr>
      <vt:lpstr>Calibri</vt:lpstr>
      <vt:lpstr>Courier New</vt:lpstr>
      <vt:lpstr>Minion-Regular</vt:lpstr>
      <vt:lpstr>Times New Roman</vt:lpstr>
      <vt:lpstr>Trebuchet MS</vt:lpstr>
      <vt:lpstr>Office Theme</vt:lpstr>
      <vt:lpstr>Introduction to ARM Cortex-M Processors</vt:lpstr>
      <vt:lpstr>Cortex M3 @ S/W Developer point of View</vt:lpstr>
      <vt:lpstr>Agenda</vt:lpstr>
      <vt:lpstr>Why ARM here ???</vt:lpstr>
      <vt:lpstr>What’s Happening in Microcontrollers?</vt:lpstr>
      <vt:lpstr>ARM History</vt:lpstr>
      <vt:lpstr>ARM History</vt:lpstr>
      <vt:lpstr>Advanced RISC Machines</vt:lpstr>
      <vt:lpstr>RISC vs. CISC Architecture</vt:lpstr>
      <vt:lpstr>RISC</vt:lpstr>
      <vt:lpstr>CISC vs. RISC </vt:lpstr>
      <vt:lpstr>Features used from RISC</vt:lpstr>
      <vt:lpstr>What am I going to get from this course?  </vt:lpstr>
      <vt:lpstr>Load Store Architecture</vt:lpstr>
      <vt:lpstr>3 Address Instruction Format</vt:lpstr>
      <vt:lpstr>Von Neumann vs Harvard Architecture</vt:lpstr>
      <vt:lpstr>What are ARM Cortex M processors?</vt:lpstr>
      <vt:lpstr>ARM Cortex-M3 Microcontroller</vt:lpstr>
      <vt:lpstr>ARM Cortex-M3 Microcontroller</vt:lpstr>
      <vt:lpstr>The Cortex M Processor Family</vt:lpstr>
      <vt:lpstr>Advantage of Cortex –M Processor</vt:lpstr>
      <vt:lpstr>Features Cont.</vt:lpstr>
      <vt:lpstr>Architecture Version and Thumb ISA</vt:lpstr>
      <vt:lpstr>ISA Enhancement and Evolution</vt:lpstr>
      <vt:lpstr>Introduction to Embedded Software Development</vt:lpstr>
      <vt:lpstr>What are inside typical ARM µC.</vt:lpstr>
      <vt:lpstr>What you need to start</vt:lpstr>
      <vt:lpstr>Software Development Flow </vt:lpstr>
      <vt:lpstr>Software Compiling Flow</vt:lpstr>
      <vt:lpstr>Polling Flow</vt:lpstr>
      <vt:lpstr>Interrupt Driven</vt:lpstr>
      <vt:lpstr>Multi Tasking System</vt:lpstr>
      <vt:lpstr>RTOS to Handle Multiple Task</vt:lpstr>
      <vt:lpstr>ARM Data Size Definition &amp; Interfaces</vt:lpstr>
      <vt:lpstr>Technical Overview</vt:lpstr>
      <vt:lpstr>Processor type and Architecture </vt:lpstr>
      <vt:lpstr>Instruction Set - Thumb2 </vt:lpstr>
      <vt:lpstr>The Thumb-2 instruction set</vt:lpstr>
      <vt:lpstr>ARM and Thumb Mode Switching</vt:lpstr>
      <vt:lpstr>Thumb2 No Switching Req.</vt:lpstr>
      <vt:lpstr>Block Diagram</vt:lpstr>
      <vt:lpstr>Various Bus Interfaces on Cortex M3 </vt:lpstr>
      <vt:lpstr>AMBA 3.0 System</vt:lpstr>
      <vt:lpstr>PowerPoint Presentation</vt:lpstr>
      <vt:lpstr>PowerPoint Presentation</vt:lpstr>
      <vt:lpstr>Architecture</vt:lpstr>
      <vt:lpstr>Programmer’s Model</vt:lpstr>
      <vt:lpstr>CPU Operating Modes – Cont.</vt:lpstr>
      <vt:lpstr>Register Set</vt:lpstr>
      <vt:lpstr>Stack Pointer –R13</vt:lpstr>
      <vt:lpstr>Link Register – R14</vt:lpstr>
      <vt:lpstr>Program Counter – R15</vt:lpstr>
      <vt:lpstr>Special Registers</vt:lpstr>
      <vt:lpstr>Program Status Register</vt:lpstr>
      <vt:lpstr>Program Status Register: xPSR</vt:lpstr>
      <vt:lpstr>APSR</vt:lpstr>
      <vt:lpstr>Q Flag – Signed &amp; Unsigned Saturation</vt:lpstr>
      <vt:lpstr>IPSR</vt:lpstr>
      <vt:lpstr>Mask registers</vt:lpstr>
      <vt:lpstr>CONTROL register </vt:lpstr>
      <vt:lpstr>Stacks</vt:lpstr>
      <vt:lpstr>Both Thread and Handler using MSP</vt:lpstr>
      <vt:lpstr>Thread uses PSP &amp; Handler uses MSP</vt:lpstr>
      <vt:lpstr>Switching Privileged &amp; Unprivileged</vt:lpstr>
      <vt:lpstr>Privilege, Modes and Stacks</vt:lpstr>
      <vt:lpstr>Memory System</vt:lpstr>
      <vt:lpstr>Memory Map</vt:lpstr>
      <vt:lpstr>Stack Memory</vt:lpstr>
      <vt:lpstr>Exceptions and Interrupts</vt:lpstr>
      <vt:lpstr>Various Exception sources</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Cortex Reset Sequence &amp; Startup</vt:lpstr>
      <vt:lpstr>Vector Table at Startup </vt:lpstr>
      <vt:lpstr>Reset Sequence</vt:lpstr>
      <vt:lpstr>Reset Behavior</vt:lpstr>
      <vt:lpstr>Status of SP and PC during reset</vt:lpstr>
      <vt:lpstr>Initialization Summary</vt:lpstr>
      <vt:lpstr>Memory System</vt:lpstr>
      <vt:lpstr>Agenda</vt:lpstr>
      <vt:lpstr>Memory Map</vt:lpstr>
      <vt:lpstr>PowerPoint Presentation</vt:lpstr>
      <vt:lpstr>Memory Endianness</vt:lpstr>
      <vt:lpstr>Data alignment and unaligned data access</vt:lpstr>
      <vt:lpstr>Memory Access attributes</vt:lpstr>
      <vt:lpstr>Exclusive Access in MUTEX semaphore</vt:lpstr>
      <vt:lpstr>Memory system in a Microcontroller</vt:lpstr>
      <vt:lpstr>Bootloaders and Memory Remapping</vt:lpstr>
      <vt:lpstr>PowerPoint Presentation</vt:lpstr>
      <vt:lpstr>Memory remap implementation with boot loader</vt:lpstr>
      <vt:lpstr>Possibilities of Re-mapping</vt:lpstr>
      <vt:lpstr>Exceptions and Interrupts</vt:lpstr>
      <vt:lpstr>Exception Type</vt:lpstr>
      <vt:lpstr>Exception types </vt:lpstr>
      <vt:lpstr>PowerPoint Presentation</vt:lpstr>
      <vt:lpstr>List of Interrupts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Exceptions Handling In Detail</vt:lpstr>
      <vt:lpstr>Exception entrance and stacking</vt:lpstr>
      <vt:lpstr>Nested Interrupt Stacking</vt:lpstr>
      <vt:lpstr>Interrupt Handling</vt:lpstr>
      <vt:lpstr>NVIC Operations Exception Entry/Exit</vt:lpstr>
      <vt:lpstr>Interrupt Preemption</vt:lpstr>
      <vt:lpstr>Low Power and System Control Features</vt:lpstr>
      <vt:lpstr>Power Management</vt:lpstr>
      <vt:lpstr>The Cortex microcontroller software interface standard (CMSIS)</vt:lpstr>
      <vt:lpstr>CMSIS</vt:lpstr>
      <vt:lpstr>CMSIS Projects</vt:lpstr>
      <vt:lpstr>Standardization in CMSIS-Core</vt:lpstr>
      <vt:lpstr>Organization of CMSIS-Core</vt:lpstr>
      <vt:lpstr>CMSIS-Core structure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jbungo</dc:creator>
  <cp:keywords>Public</cp:keywords>
  <cp:lastModifiedBy>Gayle Fernandes</cp:lastModifiedBy>
  <cp:revision>200</cp:revision>
  <dcterms:created xsi:type="dcterms:W3CDTF">2016-04-03T12:12:23Z</dcterms:created>
  <dcterms:modified xsi:type="dcterms:W3CDTF">2022-11-12T07:44:24Z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Klassifizierung">
    <vt:lpwstr>Public</vt:lpwstr>
  </property>
  <property fmtid="{D5CDD505-2E9C-101B-9397-08002B2CF9AE}" pid="5" name="Klassifizierungs-Id">
    <vt:lpwstr>1010</vt:lpwstr>
  </property>
  <property fmtid="{D5CDD505-2E9C-101B-9397-08002B2CF9AE}" pid="6" name="Klassifizierungs-Datum">
    <vt:lpwstr>11/09/2020 17:34:42</vt:lpwstr>
  </property>
  <property fmtid="{D5CDD505-2E9C-101B-9397-08002B2CF9AE}" pid="7" name="NovaPath-SeverityName">
    <vt:lpwstr>Undefined</vt:lpwstr>
  </property>
  <property fmtid="{D5CDD505-2E9C-101B-9397-08002B2CF9AE}" pid="8" name="NovaPath-SeverityLevel">
    <vt:lpwstr>0</vt:lpwstr>
  </property>
  <property fmtid="{D5CDD505-2E9C-101B-9397-08002B2CF9AE}" pid="9" name="Dokumenten-ID">
    <vt:lpwstr>LVYCHO19NYL359163243VPG4TH</vt:lpwstr>
  </property>
  <property fmtid="{D5CDD505-2E9C-101B-9397-08002B2CF9AE}" pid="10" name="NovaPath-Version">
    <vt:lpwstr>5.0.3.12870</vt:lpwstr>
  </property>
</Properties>
</file>